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702" r:id="rId4"/>
  </p:sldMasterIdLst>
  <p:notesMasterIdLst>
    <p:notesMasterId r:id="rId58"/>
  </p:notesMasterIdLst>
  <p:handoutMasterIdLst>
    <p:handoutMasterId r:id="rId59"/>
  </p:handoutMasterIdLst>
  <p:sldIdLst>
    <p:sldId id="25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2" r:id="rId30"/>
    <p:sldId id="293" r:id="rId31"/>
    <p:sldId id="294" r:id="rId32"/>
    <p:sldId id="295" r:id="rId33"/>
    <p:sldId id="296" r:id="rId34"/>
    <p:sldId id="297" r:id="rId35"/>
    <p:sldId id="298" r:id="rId36"/>
    <p:sldId id="299" r:id="rId37"/>
    <p:sldId id="300" r:id="rId38"/>
    <p:sldId id="301" r:id="rId39"/>
    <p:sldId id="302" r:id="rId40"/>
    <p:sldId id="303" r:id="rId41"/>
    <p:sldId id="304" r:id="rId42"/>
    <p:sldId id="305" r:id="rId43"/>
    <p:sldId id="306" r:id="rId44"/>
    <p:sldId id="307" r:id="rId45"/>
    <p:sldId id="308" r:id="rId46"/>
    <p:sldId id="309" r:id="rId47"/>
    <p:sldId id="311" r:id="rId48"/>
    <p:sldId id="310" r:id="rId49"/>
    <p:sldId id="312" r:id="rId50"/>
    <p:sldId id="313" r:id="rId51"/>
    <p:sldId id="314" r:id="rId52"/>
    <p:sldId id="315" r:id="rId53"/>
    <p:sldId id="316" r:id="rId54"/>
    <p:sldId id="317" r:id="rId55"/>
    <p:sldId id="318" r:id="rId56"/>
    <p:sldId id="265" r:id="rId5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1E4"/>
    <a:srgbClr val="B8D3E8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291" autoAdjust="0"/>
  </p:normalViewPr>
  <p:slideViewPr>
    <p:cSldViewPr snapToGrid="0" showGuides="1">
      <p:cViewPr varScale="1">
        <p:scale>
          <a:sx n="91" d="100"/>
          <a:sy n="91" d="100"/>
        </p:scale>
        <p:origin x="534" y="8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9" d="100"/>
          <a:sy n="99" d="100"/>
        </p:scale>
        <p:origin x="4416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w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w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w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w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w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w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w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w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w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w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w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w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w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w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w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w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w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w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w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w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w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w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w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w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w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w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939FB0DB-6E14-4D38-930B-E188F6E13C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F6DB5971-2675-487B-9E88-02DB3F19D0B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8B8F3-31C2-4698-B74C-D5D76CFD8ACD}" type="datetimeFigureOut">
              <a:rPr lang="ru-RU" smtClean="0"/>
              <a:t>16.10.2022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98F2125-3128-41A1-8437-EB29536F4D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663736B-7E4B-4A53-8310-E0970E67F8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B18F8-B739-4178-8D2D-879F4A27DC2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929070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pn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jpg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jpg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16.10.2022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10/16/2022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Freeform: Shape 13">
            <a:extLst>
              <a:ext uri="{FF2B5EF4-FFF2-40B4-BE49-F238E27FC236}">
                <a16:creationId xmlns:a16="http://schemas.microsoft.com/office/drawing/2014/main" xmlns="" id="{8E43AF0D-28CB-4D3A-A944-CE3DCAAC5657}"/>
              </a:ext>
            </a:extLst>
          </p:cNvPr>
          <p:cNvSpPr/>
          <p:nvPr userDrawn="1"/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2101419 w 9155634"/>
              <a:gd name="connsiteY4" fmla="*/ 3511550 h 6858000"/>
              <a:gd name="connsiteX5" fmla="*/ 3591129 w 9155634"/>
              <a:gd name="connsiteY5" fmla="*/ 3511550 h 6858000"/>
              <a:gd name="connsiteX6" fmla="*/ 2150949 w 9155634"/>
              <a:gd name="connsiteY6" fmla="*/ 6858000 h 6858000"/>
              <a:gd name="connsiteX7" fmla="*/ 661239 w 9155634"/>
              <a:gd name="connsiteY7" fmla="*/ 6858000 h 6858000"/>
              <a:gd name="connsiteX8" fmla="*/ 8147889 w 9155634"/>
              <a:gd name="connsiteY8" fmla="*/ 0 h 6858000"/>
              <a:gd name="connsiteX9" fmla="*/ 9155634 w 9155634"/>
              <a:gd name="connsiteY9" fmla="*/ 0 h 6858000"/>
              <a:gd name="connsiteX10" fmla="*/ 9155634 w 9155634"/>
              <a:gd name="connsiteY10" fmla="*/ 3346450 h 6858000"/>
              <a:gd name="connsiteX11" fmla="*/ 6707709 w 9155634"/>
              <a:gd name="connsiteY11" fmla="*/ 3346450 h 6858000"/>
              <a:gd name="connsiteX12" fmla="*/ 5350079 w 9155634"/>
              <a:gd name="connsiteY12" fmla="*/ 0 h 6858000"/>
              <a:gd name="connsiteX13" fmla="*/ 7912939 w 9155634"/>
              <a:gd name="connsiteY13" fmla="*/ 0 h 6858000"/>
              <a:gd name="connsiteX14" fmla="*/ 4961459 w 9155634"/>
              <a:gd name="connsiteY14" fmla="*/ 6858000 h 6858000"/>
              <a:gd name="connsiteX15" fmla="*/ 2399869 w 9155634"/>
              <a:gd name="connsiteY15" fmla="*/ 6858000 h 6858000"/>
              <a:gd name="connsiteX16" fmla="*/ 3612719 w 9155634"/>
              <a:gd name="connsiteY16" fmla="*/ 0 h 6858000"/>
              <a:gd name="connsiteX17" fmla="*/ 5102429 w 9155634"/>
              <a:gd name="connsiteY17" fmla="*/ 0 h 6858000"/>
              <a:gd name="connsiteX18" fmla="*/ 3662249 w 9155634"/>
              <a:gd name="connsiteY18" fmla="*/ 3346450 h 6858000"/>
              <a:gd name="connsiteX19" fmla="*/ 2172539 w 9155634"/>
              <a:gd name="connsiteY19" fmla="*/ 3346450 h 6858000"/>
              <a:gd name="connsiteX20" fmla="*/ 2947249 w 9155634"/>
              <a:gd name="connsiteY20" fmla="*/ 0 h 6858000"/>
              <a:gd name="connsiteX21" fmla="*/ 3381579 w 9155634"/>
              <a:gd name="connsiteY21" fmla="*/ 0 h 6858000"/>
              <a:gd name="connsiteX22" fmla="*/ 430099 w 9155634"/>
              <a:gd name="connsiteY22" fmla="*/ 6858000 h 6858000"/>
              <a:gd name="connsiteX23" fmla="*/ 0 w 9155634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731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MM.DD.20XX</a:t>
            </a:r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57043948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MM.DD.20XX</a:t>
            </a:r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22365377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MM.DD.20XX</a:t>
            </a:r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43419348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MM.DD.20XX</a:t>
            </a:r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48366411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MM.DD.20XX</a:t>
            </a:r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48625736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MM.DD.20XX</a:t>
            </a:r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31058962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smtClean="0"/>
              <a:t>MM.DD.20XX</a:t>
            </a:r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6493158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r>
              <a:rPr lang="ru-RU" smtClean="0"/>
              <a:t>MM.DD.20XX</a:t>
            </a:r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r>
              <a:rPr lang="en-US" smtClean="0"/>
              <a:t>ADD A FOOTER</a:t>
            </a:r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82089921"/>
      </p:ext>
    </p:extLst>
  </p:cSld>
  <p:clrMapOvr>
    <a:masterClrMapping/>
  </p:clrMapOvr>
  <p:hf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xmlns="" id="{5230445E-A660-448A-B4DC-782AD0E5DA6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450330 w 8969375"/>
              <a:gd name="connsiteY0" fmla="*/ 3511550 h 6858000"/>
              <a:gd name="connsiteX1" fmla="*/ 8969375 w 8969375"/>
              <a:gd name="connsiteY1" fmla="*/ 3511550 h 6858000"/>
              <a:gd name="connsiteX2" fmla="*/ 8969375 w 8969375"/>
              <a:gd name="connsiteY2" fmla="*/ 6858000 h 6858000"/>
              <a:gd name="connsiteX3" fmla="*/ 5010150 w 8969375"/>
              <a:gd name="connsiteY3" fmla="*/ 6858000 h 6858000"/>
              <a:gd name="connsiteX4" fmla="*/ 1915160 w 8969375"/>
              <a:gd name="connsiteY4" fmla="*/ 3511550 h 6858000"/>
              <a:gd name="connsiteX5" fmla="*/ 3404870 w 8969375"/>
              <a:gd name="connsiteY5" fmla="*/ 3511550 h 6858000"/>
              <a:gd name="connsiteX6" fmla="*/ 1964690 w 8969375"/>
              <a:gd name="connsiteY6" fmla="*/ 6858000 h 6858000"/>
              <a:gd name="connsiteX7" fmla="*/ 474980 w 8969375"/>
              <a:gd name="connsiteY7" fmla="*/ 6858000 h 6858000"/>
              <a:gd name="connsiteX8" fmla="*/ 7961630 w 8969375"/>
              <a:gd name="connsiteY8" fmla="*/ 0 h 6858000"/>
              <a:gd name="connsiteX9" fmla="*/ 8969375 w 8969375"/>
              <a:gd name="connsiteY9" fmla="*/ 0 h 6858000"/>
              <a:gd name="connsiteX10" fmla="*/ 8969375 w 8969375"/>
              <a:gd name="connsiteY10" fmla="*/ 3346450 h 6858000"/>
              <a:gd name="connsiteX11" fmla="*/ 6521450 w 8969375"/>
              <a:gd name="connsiteY11" fmla="*/ 3346450 h 6858000"/>
              <a:gd name="connsiteX12" fmla="*/ 5163820 w 8969375"/>
              <a:gd name="connsiteY12" fmla="*/ 0 h 6858000"/>
              <a:gd name="connsiteX13" fmla="*/ 7726680 w 8969375"/>
              <a:gd name="connsiteY13" fmla="*/ 0 h 6858000"/>
              <a:gd name="connsiteX14" fmla="*/ 4775200 w 8969375"/>
              <a:gd name="connsiteY14" fmla="*/ 6858000 h 6858000"/>
              <a:gd name="connsiteX15" fmla="*/ 2213610 w 8969375"/>
              <a:gd name="connsiteY15" fmla="*/ 6858000 h 6858000"/>
              <a:gd name="connsiteX16" fmla="*/ 3426460 w 8969375"/>
              <a:gd name="connsiteY16" fmla="*/ 0 h 6858000"/>
              <a:gd name="connsiteX17" fmla="*/ 4916170 w 8969375"/>
              <a:gd name="connsiteY17" fmla="*/ 0 h 6858000"/>
              <a:gd name="connsiteX18" fmla="*/ 3475990 w 8969375"/>
              <a:gd name="connsiteY18" fmla="*/ 3346450 h 6858000"/>
              <a:gd name="connsiteX19" fmla="*/ 1986280 w 8969375"/>
              <a:gd name="connsiteY19" fmla="*/ 3346450 h 6858000"/>
              <a:gd name="connsiteX20" fmla="*/ 0 w 8969375"/>
              <a:gd name="connsiteY20" fmla="*/ 0 h 6858000"/>
              <a:gd name="connsiteX21" fmla="*/ 3195320 w 8969375"/>
              <a:gd name="connsiteY21" fmla="*/ 0 h 6858000"/>
              <a:gd name="connsiteX22" fmla="*/ 243840 w 8969375"/>
              <a:gd name="connsiteY22" fmla="*/ 6858000 h 6858000"/>
              <a:gd name="connsiteX23" fmla="*/ 0 w 8969375"/>
              <a:gd name="connsiteY23" fmla="*/ 6858000 h 6858000"/>
              <a:gd name="connsiteX0" fmla="*/ 6604567 w 9123612"/>
              <a:gd name="connsiteY0" fmla="*/ 3511550 h 6858000"/>
              <a:gd name="connsiteX1" fmla="*/ 9123612 w 9123612"/>
              <a:gd name="connsiteY1" fmla="*/ 3511550 h 6858000"/>
              <a:gd name="connsiteX2" fmla="*/ 9123612 w 9123612"/>
              <a:gd name="connsiteY2" fmla="*/ 6858000 h 6858000"/>
              <a:gd name="connsiteX3" fmla="*/ 5164387 w 9123612"/>
              <a:gd name="connsiteY3" fmla="*/ 6858000 h 6858000"/>
              <a:gd name="connsiteX4" fmla="*/ 6604567 w 9123612"/>
              <a:gd name="connsiteY4" fmla="*/ 3511550 h 6858000"/>
              <a:gd name="connsiteX5" fmla="*/ 2069397 w 9123612"/>
              <a:gd name="connsiteY5" fmla="*/ 3511550 h 6858000"/>
              <a:gd name="connsiteX6" fmla="*/ 3559107 w 9123612"/>
              <a:gd name="connsiteY6" fmla="*/ 3511550 h 6858000"/>
              <a:gd name="connsiteX7" fmla="*/ 2118927 w 9123612"/>
              <a:gd name="connsiteY7" fmla="*/ 6858000 h 6858000"/>
              <a:gd name="connsiteX8" fmla="*/ 629217 w 9123612"/>
              <a:gd name="connsiteY8" fmla="*/ 6858000 h 6858000"/>
              <a:gd name="connsiteX9" fmla="*/ 2069397 w 9123612"/>
              <a:gd name="connsiteY9" fmla="*/ 3511550 h 6858000"/>
              <a:gd name="connsiteX10" fmla="*/ 8115867 w 9123612"/>
              <a:gd name="connsiteY10" fmla="*/ 0 h 6858000"/>
              <a:gd name="connsiteX11" fmla="*/ 9123612 w 9123612"/>
              <a:gd name="connsiteY11" fmla="*/ 0 h 6858000"/>
              <a:gd name="connsiteX12" fmla="*/ 9123612 w 9123612"/>
              <a:gd name="connsiteY12" fmla="*/ 3346450 h 6858000"/>
              <a:gd name="connsiteX13" fmla="*/ 6675687 w 9123612"/>
              <a:gd name="connsiteY13" fmla="*/ 3346450 h 6858000"/>
              <a:gd name="connsiteX14" fmla="*/ 8115867 w 9123612"/>
              <a:gd name="connsiteY14" fmla="*/ 0 h 6858000"/>
              <a:gd name="connsiteX15" fmla="*/ 5318057 w 9123612"/>
              <a:gd name="connsiteY15" fmla="*/ 0 h 6858000"/>
              <a:gd name="connsiteX16" fmla="*/ 7880917 w 9123612"/>
              <a:gd name="connsiteY16" fmla="*/ 0 h 6858000"/>
              <a:gd name="connsiteX17" fmla="*/ 4929437 w 9123612"/>
              <a:gd name="connsiteY17" fmla="*/ 6858000 h 6858000"/>
              <a:gd name="connsiteX18" fmla="*/ 2367847 w 9123612"/>
              <a:gd name="connsiteY18" fmla="*/ 6858000 h 6858000"/>
              <a:gd name="connsiteX19" fmla="*/ 5318057 w 9123612"/>
              <a:gd name="connsiteY19" fmla="*/ 0 h 6858000"/>
              <a:gd name="connsiteX20" fmla="*/ 3580697 w 9123612"/>
              <a:gd name="connsiteY20" fmla="*/ 0 h 6858000"/>
              <a:gd name="connsiteX21" fmla="*/ 5070407 w 9123612"/>
              <a:gd name="connsiteY21" fmla="*/ 0 h 6858000"/>
              <a:gd name="connsiteX22" fmla="*/ 3630227 w 9123612"/>
              <a:gd name="connsiteY22" fmla="*/ 3346450 h 6858000"/>
              <a:gd name="connsiteX23" fmla="*/ 2140517 w 9123612"/>
              <a:gd name="connsiteY23" fmla="*/ 3346450 h 6858000"/>
              <a:gd name="connsiteX24" fmla="*/ 3580697 w 9123612"/>
              <a:gd name="connsiteY24" fmla="*/ 0 h 6858000"/>
              <a:gd name="connsiteX25" fmla="*/ 154237 w 9123612"/>
              <a:gd name="connsiteY25" fmla="*/ 0 h 6858000"/>
              <a:gd name="connsiteX26" fmla="*/ 3349557 w 9123612"/>
              <a:gd name="connsiteY26" fmla="*/ 0 h 6858000"/>
              <a:gd name="connsiteX27" fmla="*/ 398077 w 9123612"/>
              <a:gd name="connsiteY27" fmla="*/ 6858000 h 6858000"/>
              <a:gd name="connsiteX28" fmla="*/ 0 w 9123612"/>
              <a:gd name="connsiteY28" fmla="*/ 6858000 h 6858000"/>
              <a:gd name="connsiteX29" fmla="*/ 154237 w 9123612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18625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18625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054197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054197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lnTo>
                  <a:pt x="6636589" y="351155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lnTo>
                  <a:pt x="2101419" y="351155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lnTo>
                  <a:pt x="8147889" y="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lnTo>
                  <a:pt x="5350079" y="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lnTo>
                  <a:pt x="3612719" y="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lnTo>
                  <a:pt x="2947249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xmlns="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xmlns="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r>
              <a:rPr lang="ru-RU" dirty="0"/>
              <a:t/>
            </a:r>
            <a:br>
              <a:rPr lang="ru-RU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xmlns="" id="{A4843534-A750-4D01-BC62-26CD9AEA6A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0021" y="3773554"/>
            <a:ext cx="10090287" cy="1101897"/>
          </a:xfrm>
        </p:spPr>
        <p:txBody>
          <a:bodyPr>
            <a:noAutofit/>
          </a:bodyPr>
          <a:lstStyle>
            <a:lvl1pPr marL="0" indent="0" algn="l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xmlns="" id="{F8E7B25A-0A4A-430B-903E-76193E2954A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70021" y="5451784"/>
            <a:ext cx="4367531" cy="324417"/>
          </a:xfrm>
        </p:spPr>
        <p:txBody>
          <a:bodyPr>
            <a:noAutofit/>
          </a:bodyPr>
          <a:lstStyle>
            <a:lvl1pPr marL="0" indent="0" algn="l">
              <a:buNone/>
              <a:defRPr sz="2200" b="1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20XX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xmlns="" id="{B88F3A2A-BD60-4F82-8064-8B157AF4DDC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0021" y="5105536"/>
            <a:ext cx="4367531" cy="324417"/>
          </a:xfrm>
        </p:spPr>
        <p:txBody>
          <a:bodyPr>
            <a:noAutofit/>
          </a:bodyPr>
          <a:lstStyle>
            <a:lvl1pPr marL="0" indent="0" algn="l">
              <a:buNone/>
              <a:defRPr sz="22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</a:p>
        </p:txBody>
      </p:sp>
    </p:spTree>
    <p:extLst>
      <p:ext uri="{BB962C8B-B14F-4D97-AF65-F5344CB8AC3E}">
        <p14:creationId xmlns:p14="http://schemas.microsoft.com/office/powerpoint/2010/main" val="37575571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25F5D581-F5B0-4701-B187-0D4FAB44900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0E5F41AB-E2B9-45DD-B1C7-9F4DBA4946B9}"/>
              </a:ext>
            </a:extLst>
          </p:cNvPr>
          <p:cNvSpPr/>
          <p:nvPr userDrawn="1"/>
        </p:nvSpPr>
        <p:spPr>
          <a:xfrm>
            <a:off x="2445759" y="-12700"/>
            <a:ext cx="7289800" cy="6883400"/>
          </a:xfrm>
          <a:custGeom>
            <a:avLst/>
            <a:gdLst>
              <a:gd name="connsiteX0" fmla="*/ 5063490 w 7289800"/>
              <a:gd name="connsiteY0" fmla="*/ 12700 h 6883400"/>
              <a:gd name="connsiteX1" fmla="*/ 2499360 w 7289800"/>
              <a:gd name="connsiteY1" fmla="*/ 6870700 h 6883400"/>
              <a:gd name="connsiteX2" fmla="*/ 4721860 w 7289800"/>
              <a:gd name="connsiteY2" fmla="*/ 6870700 h 6883400"/>
              <a:gd name="connsiteX3" fmla="*/ 7285990 w 7289800"/>
              <a:gd name="connsiteY3" fmla="*/ 12700 h 6883400"/>
              <a:gd name="connsiteX4" fmla="*/ 5063490 w 7289800"/>
              <a:gd name="connsiteY4" fmla="*/ 12700 h 6883400"/>
              <a:gd name="connsiteX5" fmla="*/ 12700 w 7289800"/>
              <a:gd name="connsiteY5" fmla="*/ 6870700 h 6883400"/>
              <a:gd name="connsiteX6" fmla="*/ 2235200 w 7289800"/>
              <a:gd name="connsiteY6" fmla="*/ 6870700 h 6883400"/>
              <a:gd name="connsiteX7" fmla="*/ 4799331 w 7289800"/>
              <a:gd name="connsiteY7" fmla="*/ 12700 h 6883400"/>
              <a:gd name="connsiteX8" fmla="*/ 2576830 w 7289800"/>
              <a:gd name="connsiteY8" fmla="*/ 12700 h 6883400"/>
              <a:gd name="connsiteX9" fmla="*/ 12700 w 7289800"/>
              <a:gd name="connsiteY9" fmla="*/ 6870700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289800" h="6883400">
                <a:moveTo>
                  <a:pt x="5063490" y="12700"/>
                </a:moveTo>
                <a:lnTo>
                  <a:pt x="2499360" y="6870700"/>
                </a:lnTo>
                <a:lnTo>
                  <a:pt x="4721860" y="6870700"/>
                </a:lnTo>
                <a:lnTo>
                  <a:pt x="7285990" y="12700"/>
                </a:lnTo>
                <a:lnTo>
                  <a:pt x="5063490" y="12700"/>
                </a:lnTo>
                <a:close/>
                <a:moveTo>
                  <a:pt x="12700" y="6870700"/>
                </a:moveTo>
                <a:lnTo>
                  <a:pt x="2235200" y="6870700"/>
                </a:lnTo>
                <a:lnTo>
                  <a:pt x="4799331" y="12700"/>
                </a:lnTo>
                <a:lnTo>
                  <a:pt x="2576830" y="12700"/>
                </a:lnTo>
                <a:lnTo>
                  <a:pt x="12700" y="68707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xmlns="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657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VIDEO SLIDE</a:t>
            </a:r>
            <a:endParaRPr lang="ru-RU" dirty="0"/>
          </a:p>
        </p:txBody>
      </p:sp>
      <p:sp>
        <p:nvSpPr>
          <p:cNvPr id="16" name="Media Placeholder 7">
            <a:extLst>
              <a:ext uri="{FF2B5EF4-FFF2-40B4-BE49-F238E27FC236}">
                <a16:creationId xmlns:a16="http://schemas.microsoft.com/office/drawing/2014/main" xmlns="" id="{A11F77F4-4B16-4503-B9B6-AE22C686E3E3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1395984" y="1497770"/>
            <a:ext cx="9400032" cy="42153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icon to add media</a:t>
            </a:r>
            <a:endParaRPr lang="ru-RU" dirty="0"/>
          </a:p>
        </p:txBody>
      </p:sp>
      <p:sp>
        <p:nvSpPr>
          <p:cNvPr id="12" name="Graphic 4">
            <a:extLst>
              <a:ext uri="{FF2B5EF4-FFF2-40B4-BE49-F238E27FC236}">
                <a16:creationId xmlns:a16="http://schemas.microsoft.com/office/drawing/2014/main" xmlns="" id="{C7654E36-50FF-425E-B595-F3957610B5D8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0183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10/16/2022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1" name="Graphic 1">
            <a:extLst>
              <a:ext uri="{FF2B5EF4-FFF2-40B4-BE49-F238E27FC236}">
                <a16:creationId xmlns:a16="http://schemas.microsoft.com/office/drawing/2014/main" xmlns="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4" name="Graphic 4">
            <a:extLst>
              <a:ext uri="{FF2B5EF4-FFF2-40B4-BE49-F238E27FC236}">
                <a16:creationId xmlns:a16="http://schemas.microsoft.com/office/drawing/2014/main" xmlns="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Graphic 15">
            <a:extLst>
              <a:ext uri="{FF2B5EF4-FFF2-40B4-BE49-F238E27FC236}">
                <a16:creationId xmlns:a16="http://schemas.microsoft.com/office/drawing/2014/main" xmlns="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766605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s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xmlns="" id="{88BA6D96-EFE3-4743-8FB5-544E9692D111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2" y="0"/>
            <a:ext cx="9155429" cy="6858000"/>
          </a:xfrm>
          <a:custGeom>
            <a:avLst/>
            <a:gdLst>
              <a:gd name="connsiteX0" fmla="*/ 5490209 w 9155429"/>
              <a:gd name="connsiteY0" fmla="*/ 3511550 h 6858000"/>
              <a:gd name="connsiteX1" fmla="*/ 6979919 w 9155429"/>
              <a:gd name="connsiteY1" fmla="*/ 3511550 h 6858000"/>
              <a:gd name="connsiteX2" fmla="*/ 5541009 w 9155429"/>
              <a:gd name="connsiteY2" fmla="*/ 6858000 h 6858000"/>
              <a:gd name="connsiteX3" fmla="*/ 4050029 w 9155429"/>
              <a:gd name="connsiteY3" fmla="*/ 6858000 h 6858000"/>
              <a:gd name="connsiteX4" fmla="*/ 0 w 9155429"/>
              <a:gd name="connsiteY4" fmla="*/ 3511550 h 6858000"/>
              <a:gd name="connsiteX5" fmla="*/ 2444750 w 9155429"/>
              <a:gd name="connsiteY5" fmla="*/ 3511550 h 6858000"/>
              <a:gd name="connsiteX6" fmla="*/ 1004570 w 9155429"/>
              <a:gd name="connsiteY6" fmla="*/ 6858000 h 6858000"/>
              <a:gd name="connsiteX7" fmla="*/ 0 w 9155429"/>
              <a:gd name="connsiteY7" fmla="*/ 6858000 h 6858000"/>
              <a:gd name="connsiteX8" fmla="*/ 7001509 w 9155429"/>
              <a:gd name="connsiteY8" fmla="*/ 1 h 6858000"/>
              <a:gd name="connsiteX9" fmla="*/ 8491219 w 9155429"/>
              <a:gd name="connsiteY9" fmla="*/ 1 h 6858000"/>
              <a:gd name="connsiteX10" fmla="*/ 7051039 w 9155429"/>
              <a:gd name="connsiteY10" fmla="*/ 3346450 h 6858000"/>
              <a:gd name="connsiteX11" fmla="*/ 5561329 w 9155429"/>
              <a:gd name="connsiteY11" fmla="*/ 3346450 h 6858000"/>
              <a:gd name="connsiteX12" fmla="*/ 8722359 w 9155429"/>
              <a:gd name="connsiteY12" fmla="*/ 0 h 6858000"/>
              <a:gd name="connsiteX13" fmla="*/ 9155429 w 9155429"/>
              <a:gd name="connsiteY13" fmla="*/ 0 h 6858000"/>
              <a:gd name="connsiteX14" fmla="*/ 6203949 w 9155429"/>
              <a:gd name="connsiteY14" fmla="*/ 6858000 h 6858000"/>
              <a:gd name="connsiteX15" fmla="*/ 5772149 w 9155429"/>
              <a:gd name="connsiteY15" fmla="*/ 6858000 h 6858000"/>
              <a:gd name="connsiteX16" fmla="*/ 4190999 w 9155429"/>
              <a:gd name="connsiteY16" fmla="*/ 0 h 6858000"/>
              <a:gd name="connsiteX17" fmla="*/ 6753859 w 9155429"/>
              <a:gd name="connsiteY17" fmla="*/ 0 h 6858000"/>
              <a:gd name="connsiteX18" fmla="*/ 3802379 w 9155429"/>
              <a:gd name="connsiteY18" fmla="*/ 6858000 h 6858000"/>
              <a:gd name="connsiteX19" fmla="*/ 1239520 w 9155429"/>
              <a:gd name="connsiteY19" fmla="*/ 6858000 h 6858000"/>
              <a:gd name="connsiteX20" fmla="*/ 0 w 9155429"/>
              <a:gd name="connsiteY20" fmla="*/ 0 h 6858000"/>
              <a:gd name="connsiteX21" fmla="*/ 3956050 w 9155429"/>
              <a:gd name="connsiteY21" fmla="*/ 0 h 6858000"/>
              <a:gd name="connsiteX22" fmla="*/ 2515869 w 9155429"/>
              <a:gd name="connsiteY22" fmla="*/ 3346450 h 6858000"/>
              <a:gd name="connsiteX23" fmla="*/ 0 w 9155429"/>
              <a:gd name="connsiteY23" fmla="*/ 3346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429" h="6858000">
                <a:moveTo>
                  <a:pt x="5490209" y="3511550"/>
                </a:moveTo>
                <a:lnTo>
                  <a:pt x="6979919" y="3511550"/>
                </a:lnTo>
                <a:lnTo>
                  <a:pt x="5541009" y="6858000"/>
                </a:lnTo>
                <a:lnTo>
                  <a:pt x="4050029" y="6858000"/>
                </a:lnTo>
                <a:close/>
                <a:moveTo>
                  <a:pt x="0" y="3511550"/>
                </a:moveTo>
                <a:lnTo>
                  <a:pt x="2444750" y="3511550"/>
                </a:lnTo>
                <a:lnTo>
                  <a:pt x="1004570" y="6858000"/>
                </a:lnTo>
                <a:lnTo>
                  <a:pt x="0" y="6858000"/>
                </a:lnTo>
                <a:close/>
                <a:moveTo>
                  <a:pt x="7001509" y="1"/>
                </a:moveTo>
                <a:lnTo>
                  <a:pt x="8491219" y="1"/>
                </a:lnTo>
                <a:lnTo>
                  <a:pt x="7051039" y="3346450"/>
                </a:lnTo>
                <a:lnTo>
                  <a:pt x="5561329" y="3346450"/>
                </a:lnTo>
                <a:close/>
                <a:moveTo>
                  <a:pt x="8722359" y="0"/>
                </a:moveTo>
                <a:lnTo>
                  <a:pt x="9155429" y="0"/>
                </a:lnTo>
                <a:lnTo>
                  <a:pt x="6203949" y="6858000"/>
                </a:lnTo>
                <a:lnTo>
                  <a:pt x="5772149" y="6858000"/>
                </a:lnTo>
                <a:close/>
                <a:moveTo>
                  <a:pt x="4190999" y="0"/>
                </a:moveTo>
                <a:lnTo>
                  <a:pt x="6753859" y="0"/>
                </a:lnTo>
                <a:lnTo>
                  <a:pt x="3802379" y="6858000"/>
                </a:lnTo>
                <a:lnTo>
                  <a:pt x="1239520" y="6858000"/>
                </a:lnTo>
                <a:close/>
                <a:moveTo>
                  <a:pt x="0" y="0"/>
                </a:moveTo>
                <a:lnTo>
                  <a:pt x="3956050" y="0"/>
                </a:lnTo>
                <a:lnTo>
                  <a:pt x="2515869" y="3346450"/>
                </a:lnTo>
                <a:lnTo>
                  <a:pt x="0" y="334645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14" name="Graphic 19">
            <a:extLst>
              <a:ext uri="{FF2B5EF4-FFF2-40B4-BE49-F238E27FC236}">
                <a16:creationId xmlns:a16="http://schemas.microsoft.com/office/drawing/2014/main" xmlns="" id="{97347B99-304D-468D-B6F0-9D59E6077A64}"/>
              </a:ext>
            </a:extLst>
          </p:cNvPr>
          <p:cNvSpPr/>
          <p:nvPr userDrawn="1"/>
        </p:nvSpPr>
        <p:spPr>
          <a:xfrm flipH="1">
            <a:off x="9004387" y="3285679"/>
            <a:ext cx="3191256" cy="146304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xmlns="" id="{BB615286-AF88-4751-9BF6-3F030092F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2372" y="973512"/>
            <a:ext cx="4183939" cy="2281355"/>
          </a:xfrm>
        </p:spPr>
        <p:txBody>
          <a:bodyPr>
            <a:noAutofit/>
          </a:bodyPr>
          <a:lstStyle>
            <a:lvl1pPr algn="r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  <a:endParaRPr lang="ru-RU" dirty="0"/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xmlns="" id="{5E15D97E-2723-48C3-B835-65DB0286DB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0540" y="3675708"/>
            <a:ext cx="3135771" cy="1101897"/>
          </a:xfrm>
        </p:spPr>
        <p:txBody>
          <a:bodyPr>
            <a:noAutofit/>
          </a:bodyPr>
          <a:lstStyle>
            <a:lvl1pPr marL="0" indent="0" algn="r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Alexander</a:t>
            </a:r>
            <a:br>
              <a:rPr lang="en-US" dirty="0"/>
            </a:br>
            <a:r>
              <a:rPr lang="en-US" dirty="0" err="1"/>
              <a:t>Martensson</a:t>
            </a:r>
            <a:endParaRPr lang="en-US" dirty="0"/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xmlns="" id="{4D45CEBA-121A-426A-897A-9E3CDC5F5CC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08780" y="5019264"/>
            <a:ext cx="4367531" cy="474519"/>
          </a:xfrm>
        </p:spPr>
        <p:txBody>
          <a:bodyPr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678-555-0128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xmlns="" id="{0767B0C7-7BD9-4BF1-8D3D-91DED23803E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8780" y="4805882"/>
            <a:ext cx="4367531" cy="288000"/>
          </a:xfrm>
        </p:spPr>
        <p:txBody>
          <a:bodyPr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xmlns="" id="{26B74744-5435-47DD-B65F-16D8E7AC15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455755" y="5685822"/>
            <a:ext cx="5920556" cy="474519"/>
          </a:xfrm>
        </p:spPr>
        <p:txBody>
          <a:bodyPr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martensson@example.com</a:t>
            </a:r>
          </a:p>
        </p:txBody>
      </p:sp>
      <p:sp>
        <p:nvSpPr>
          <p:cNvPr id="32" name="Text Placeholder 26">
            <a:extLst>
              <a:ext uri="{FF2B5EF4-FFF2-40B4-BE49-F238E27FC236}">
                <a16:creationId xmlns:a16="http://schemas.microsoft.com/office/drawing/2014/main" xmlns="" id="{20815411-0E43-4B6B-92C7-6E312091ABA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008780" y="5466001"/>
            <a:ext cx="4367531" cy="288000"/>
          </a:xfrm>
        </p:spPr>
        <p:txBody>
          <a:bodyPr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</a:t>
            </a:r>
          </a:p>
        </p:txBody>
      </p:sp>
    </p:spTree>
    <p:extLst>
      <p:ext uri="{BB962C8B-B14F-4D97-AF65-F5344CB8AC3E}">
        <p14:creationId xmlns:p14="http://schemas.microsoft.com/office/powerpoint/2010/main" val="32424870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8E43AF0D-28CB-4D3A-A944-CE3DCAAC5657}"/>
              </a:ext>
            </a:extLst>
          </p:cNvPr>
          <p:cNvSpPr/>
          <p:nvPr userDrawn="1"/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2101419 w 9155634"/>
              <a:gd name="connsiteY4" fmla="*/ 3511550 h 6858000"/>
              <a:gd name="connsiteX5" fmla="*/ 3591129 w 9155634"/>
              <a:gd name="connsiteY5" fmla="*/ 3511550 h 6858000"/>
              <a:gd name="connsiteX6" fmla="*/ 2150949 w 9155634"/>
              <a:gd name="connsiteY6" fmla="*/ 6858000 h 6858000"/>
              <a:gd name="connsiteX7" fmla="*/ 661239 w 9155634"/>
              <a:gd name="connsiteY7" fmla="*/ 6858000 h 6858000"/>
              <a:gd name="connsiteX8" fmla="*/ 8147889 w 9155634"/>
              <a:gd name="connsiteY8" fmla="*/ 0 h 6858000"/>
              <a:gd name="connsiteX9" fmla="*/ 9155634 w 9155634"/>
              <a:gd name="connsiteY9" fmla="*/ 0 h 6858000"/>
              <a:gd name="connsiteX10" fmla="*/ 9155634 w 9155634"/>
              <a:gd name="connsiteY10" fmla="*/ 3346450 h 6858000"/>
              <a:gd name="connsiteX11" fmla="*/ 6707709 w 9155634"/>
              <a:gd name="connsiteY11" fmla="*/ 3346450 h 6858000"/>
              <a:gd name="connsiteX12" fmla="*/ 5350079 w 9155634"/>
              <a:gd name="connsiteY12" fmla="*/ 0 h 6858000"/>
              <a:gd name="connsiteX13" fmla="*/ 7912939 w 9155634"/>
              <a:gd name="connsiteY13" fmla="*/ 0 h 6858000"/>
              <a:gd name="connsiteX14" fmla="*/ 4961459 w 9155634"/>
              <a:gd name="connsiteY14" fmla="*/ 6858000 h 6858000"/>
              <a:gd name="connsiteX15" fmla="*/ 2399869 w 9155634"/>
              <a:gd name="connsiteY15" fmla="*/ 6858000 h 6858000"/>
              <a:gd name="connsiteX16" fmla="*/ 3612719 w 9155634"/>
              <a:gd name="connsiteY16" fmla="*/ 0 h 6858000"/>
              <a:gd name="connsiteX17" fmla="*/ 5102429 w 9155634"/>
              <a:gd name="connsiteY17" fmla="*/ 0 h 6858000"/>
              <a:gd name="connsiteX18" fmla="*/ 3662249 w 9155634"/>
              <a:gd name="connsiteY18" fmla="*/ 3346450 h 6858000"/>
              <a:gd name="connsiteX19" fmla="*/ 2172539 w 9155634"/>
              <a:gd name="connsiteY19" fmla="*/ 3346450 h 6858000"/>
              <a:gd name="connsiteX20" fmla="*/ 2947249 w 9155634"/>
              <a:gd name="connsiteY20" fmla="*/ 0 h 6858000"/>
              <a:gd name="connsiteX21" fmla="*/ 3381579 w 9155634"/>
              <a:gd name="connsiteY21" fmla="*/ 0 h 6858000"/>
              <a:gd name="connsiteX22" fmla="*/ 430099 w 9155634"/>
              <a:gd name="connsiteY22" fmla="*/ 6858000 h 6858000"/>
              <a:gd name="connsiteX23" fmla="*/ 0 w 9155634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xmlns="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xmlns="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r>
              <a:rPr lang="ru-RU" dirty="0"/>
              <a:t/>
            </a:r>
            <a:br>
              <a:rPr lang="ru-RU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xmlns="" id="{8046DF3F-8EBA-4583-9F19-45C979FDAB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0021" y="3773554"/>
            <a:ext cx="10090287" cy="1101897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3500" b="0" i="0"/>
            </a:lvl1pPr>
          </a:lstStyle>
          <a:p>
            <a:pPr marL="228600" lvl="0" indent="-228600"/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7411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982713AA-FAF7-4D64-AB9D-53ACFDBF8B5B}"/>
              </a:ext>
            </a:extLst>
          </p:cNvPr>
          <p:cNvSpPr/>
          <p:nvPr userDrawn="1"/>
        </p:nvSpPr>
        <p:spPr>
          <a:xfrm>
            <a:off x="-1" y="172278"/>
            <a:ext cx="12192000" cy="6559826"/>
          </a:xfrm>
          <a:custGeom>
            <a:avLst/>
            <a:gdLst>
              <a:gd name="connsiteX0" fmla="*/ 5864259 w 12192000"/>
              <a:gd name="connsiteY0" fmla="*/ 2854132 h 6559826"/>
              <a:gd name="connsiteX1" fmla="*/ 5864259 w 12192000"/>
              <a:gd name="connsiteY1" fmla="*/ 5342062 h 6559826"/>
              <a:gd name="connsiteX2" fmla="*/ 6907 w 12192000"/>
              <a:gd name="connsiteY2" fmla="*/ 6559826 h 6559826"/>
              <a:gd name="connsiteX3" fmla="*/ 0 w 12192000"/>
              <a:gd name="connsiteY3" fmla="*/ 6559826 h 6559826"/>
              <a:gd name="connsiteX4" fmla="*/ 0 w 12192000"/>
              <a:gd name="connsiteY4" fmla="*/ 4073332 h 6559826"/>
              <a:gd name="connsiteX5" fmla="*/ 12192000 w 12192000"/>
              <a:gd name="connsiteY5" fmla="*/ 2685378 h 6559826"/>
              <a:gd name="connsiteX6" fmla="*/ 12192000 w 12192000"/>
              <a:gd name="connsiteY6" fmla="*/ 5173308 h 6559826"/>
              <a:gd name="connsiteX7" fmla="*/ 6104805 w 12192000"/>
              <a:gd name="connsiteY7" fmla="*/ 6429182 h 6559826"/>
              <a:gd name="connsiteX8" fmla="*/ 6104805 w 12192000"/>
              <a:gd name="connsiteY8" fmla="*/ 3941252 h 6559826"/>
              <a:gd name="connsiteX9" fmla="*/ 11991762 w 12192000"/>
              <a:gd name="connsiteY9" fmla="*/ 0 h 6559826"/>
              <a:gd name="connsiteX10" fmla="*/ 12192000 w 12192000"/>
              <a:gd name="connsiteY10" fmla="*/ 0 h 6559826"/>
              <a:gd name="connsiteX11" fmla="*/ 12192000 w 12192000"/>
              <a:gd name="connsiteY11" fmla="*/ 2446611 h 6559826"/>
              <a:gd name="connsiteX12" fmla="*/ 6104805 w 12192000"/>
              <a:gd name="connsiteY12" fmla="*/ 3701222 h 6559826"/>
              <a:gd name="connsiteX13" fmla="*/ 6104805 w 12192000"/>
              <a:gd name="connsiteY13" fmla="*/ 1214562 h 6559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559826">
                <a:moveTo>
                  <a:pt x="5864259" y="2854132"/>
                </a:moveTo>
                <a:lnTo>
                  <a:pt x="5864259" y="5342062"/>
                </a:lnTo>
                <a:lnTo>
                  <a:pt x="6907" y="6559826"/>
                </a:lnTo>
                <a:lnTo>
                  <a:pt x="0" y="6559826"/>
                </a:lnTo>
                <a:lnTo>
                  <a:pt x="0" y="4073332"/>
                </a:lnTo>
                <a:close/>
                <a:moveTo>
                  <a:pt x="12192000" y="2685378"/>
                </a:moveTo>
                <a:lnTo>
                  <a:pt x="12192000" y="5173308"/>
                </a:lnTo>
                <a:lnTo>
                  <a:pt x="6104805" y="6429182"/>
                </a:lnTo>
                <a:lnTo>
                  <a:pt x="6104805" y="3941252"/>
                </a:lnTo>
                <a:close/>
                <a:moveTo>
                  <a:pt x="11991762" y="0"/>
                </a:moveTo>
                <a:lnTo>
                  <a:pt x="12192000" y="0"/>
                </a:lnTo>
                <a:lnTo>
                  <a:pt x="12192000" y="2446611"/>
                </a:lnTo>
                <a:lnTo>
                  <a:pt x="6104805" y="3701222"/>
                </a:lnTo>
                <a:lnTo>
                  <a:pt x="6104805" y="1214562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Graphic 4">
            <a:extLst>
              <a:ext uri="{FF2B5EF4-FFF2-40B4-BE49-F238E27FC236}">
                <a16:creationId xmlns:a16="http://schemas.microsoft.com/office/drawing/2014/main" xmlns="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xmlns="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xmlns="" id="{A3B87DE7-6A4B-4A0E-8622-C9BA93F0B3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2225393"/>
            <a:ext cx="5110693" cy="78263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2200"/>
            </a:lvl1pPr>
          </a:lstStyle>
          <a:p>
            <a:pPr marL="228600" lvl="0" indent="-22860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23881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xmlns="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xmlns="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xmlns="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83799919-7F2B-44B7-BF0B-B0CE733AC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7755"/>
            <a:ext cx="10515600" cy="38992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12380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xmlns="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xmlns="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xmlns="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xmlns="" id="{5460D6CB-9BA0-4BA9-9CF5-9D21E9F570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77755"/>
            <a:ext cx="5181600" cy="3899207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xmlns="" id="{EB0DDB5D-8949-4E45-A7CD-0402580BB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77755"/>
            <a:ext cx="5181600" cy="3899208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60756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xmlns="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xmlns="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xmlns="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xmlns="" id="{82C817C4-D92F-4269-B22D-5C2E52241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68513"/>
            <a:ext cx="5157787" cy="4365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xmlns="" id="{C61514A7-2DEE-47E3-BCB4-FB81E9981D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xmlns="" id="{3455C9D3-0938-4236-8E64-BBF582FCD2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68511"/>
            <a:ext cx="5183188" cy="436563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xmlns="" id="{7331E254-1410-4989-81DE-84B684ACC7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104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xmlns="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xmlns="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F68ABD79-6AF5-4911-BEC2-A492F3ECD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4509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xmlns="" id="{6489A680-EBE7-45A3-B520-2C50F59C7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66148"/>
            <a:ext cx="3932237" cy="3702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202EEB9F-D255-46E9-AFBB-FCC4D93BE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Graphic 15">
            <a:extLst>
              <a:ext uri="{FF2B5EF4-FFF2-40B4-BE49-F238E27FC236}">
                <a16:creationId xmlns:a16="http://schemas.microsoft.com/office/drawing/2014/main" xmlns="" id="{4F729341-632E-4151-9863-D40D91A16F84}"/>
              </a:ext>
            </a:extLst>
          </p:cNvPr>
          <p:cNvSpPr/>
          <p:nvPr userDrawn="1"/>
        </p:nvSpPr>
        <p:spPr>
          <a:xfrm>
            <a:off x="-11174" y="1947672"/>
            <a:ext cx="493776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948434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Graphic 4">
            <a:extLst>
              <a:ext uri="{FF2B5EF4-FFF2-40B4-BE49-F238E27FC236}">
                <a16:creationId xmlns:a16="http://schemas.microsoft.com/office/drawing/2014/main" xmlns="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xmlns="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44469CAF-CD13-4CCC-9569-14C8070AB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807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xmlns="" id="{36D4C583-322D-4347-807F-F6D6AF885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30500"/>
            <a:ext cx="3932237" cy="37384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xmlns="" id="{F138DBAD-2265-4E62-AB5B-F66A60D53F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9738" y="0"/>
            <a:ext cx="6103620" cy="6857999"/>
          </a:xfrm>
          <a:custGeom>
            <a:avLst/>
            <a:gdLst>
              <a:gd name="connsiteX0" fmla="*/ 3914141 w 6103620"/>
              <a:gd name="connsiteY0" fmla="*/ 914400 h 6857999"/>
              <a:gd name="connsiteX1" fmla="*/ 6103620 w 6103620"/>
              <a:gd name="connsiteY1" fmla="*/ 914400 h 6857999"/>
              <a:gd name="connsiteX2" fmla="*/ 6103620 w 6103620"/>
              <a:gd name="connsiteY2" fmla="*/ 914404 h 6857999"/>
              <a:gd name="connsiteX3" fmla="*/ 4339591 w 6103620"/>
              <a:gd name="connsiteY3" fmla="*/ 6857999 h 6857999"/>
              <a:gd name="connsiteX4" fmla="*/ 2150113 w 6103620"/>
              <a:gd name="connsiteY4" fmla="*/ 6857999 h 6857999"/>
              <a:gd name="connsiteX5" fmla="*/ 1769111 w 6103620"/>
              <a:gd name="connsiteY5" fmla="*/ 0 h 6857999"/>
              <a:gd name="connsiteX6" fmla="*/ 3958591 w 6103620"/>
              <a:gd name="connsiteY6" fmla="*/ 0 h 6857999"/>
              <a:gd name="connsiteX7" fmla="*/ 2189480 w 6103620"/>
              <a:gd name="connsiteY7" fmla="*/ 5943601 h 6857999"/>
              <a:gd name="connsiteX8" fmla="*/ 0 w 6103620"/>
              <a:gd name="connsiteY8" fmla="*/ 594360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03620" h="6857999">
                <a:moveTo>
                  <a:pt x="3914141" y="914400"/>
                </a:moveTo>
                <a:lnTo>
                  <a:pt x="6103620" y="914400"/>
                </a:lnTo>
                <a:lnTo>
                  <a:pt x="6103620" y="914404"/>
                </a:lnTo>
                <a:lnTo>
                  <a:pt x="4339591" y="6857999"/>
                </a:lnTo>
                <a:lnTo>
                  <a:pt x="2150113" y="6857999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6817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xmlns="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xmlns="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xmlns="" id="{AD7B9076-7693-4C5F-8305-D5529FF807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EMPTY SLIDE</a:t>
            </a:r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xmlns="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83200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xmlns="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xmlns="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2266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10/16/2022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reeform: Shape 8">
            <a:extLst>
              <a:ext uri="{FF2B5EF4-FFF2-40B4-BE49-F238E27FC236}">
                <a16:creationId xmlns:a16="http://schemas.microsoft.com/office/drawing/2014/main" xmlns="" id="{982713AA-FAF7-4D64-AB9D-53ACFDBF8B5B}"/>
              </a:ext>
            </a:extLst>
          </p:cNvPr>
          <p:cNvSpPr/>
          <p:nvPr userDrawn="1"/>
        </p:nvSpPr>
        <p:spPr>
          <a:xfrm>
            <a:off x="-1" y="172278"/>
            <a:ext cx="12192000" cy="6559826"/>
          </a:xfrm>
          <a:custGeom>
            <a:avLst/>
            <a:gdLst>
              <a:gd name="connsiteX0" fmla="*/ 5864259 w 12192000"/>
              <a:gd name="connsiteY0" fmla="*/ 2854132 h 6559826"/>
              <a:gd name="connsiteX1" fmla="*/ 5864259 w 12192000"/>
              <a:gd name="connsiteY1" fmla="*/ 5342062 h 6559826"/>
              <a:gd name="connsiteX2" fmla="*/ 6907 w 12192000"/>
              <a:gd name="connsiteY2" fmla="*/ 6559826 h 6559826"/>
              <a:gd name="connsiteX3" fmla="*/ 0 w 12192000"/>
              <a:gd name="connsiteY3" fmla="*/ 6559826 h 6559826"/>
              <a:gd name="connsiteX4" fmla="*/ 0 w 12192000"/>
              <a:gd name="connsiteY4" fmla="*/ 4073332 h 6559826"/>
              <a:gd name="connsiteX5" fmla="*/ 12192000 w 12192000"/>
              <a:gd name="connsiteY5" fmla="*/ 2685378 h 6559826"/>
              <a:gd name="connsiteX6" fmla="*/ 12192000 w 12192000"/>
              <a:gd name="connsiteY6" fmla="*/ 5173308 h 6559826"/>
              <a:gd name="connsiteX7" fmla="*/ 6104805 w 12192000"/>
              <a:gd name="connsiteY7" fmla="*/ 6429182 h 6559826"/>
              <a:gd name="connsiteX8" fmla="*/ 6104805 w 12192000"/>
              <a:gd name="connsiteY8" fmla="*/ 3941252 h 6559826"/>
              <a:gd name="connsiteX9" fmla="*/ 11991762 w 12192000"/>
              <a:gd name="connsiteY9" fmla="*/ 0 h 6559826"/>
              <a:gd name="connsiteX10" fmla="*/ 12192000 w 12192000"/>
              <a:gd name="connsiteY10" fmla="*/ 0 h 6559826"/>
              <a:gd name="connsiteX11" fmla="*/ 12192000 w 12192000"/>
              <a:gd name="connsiteY11" fmla="*/ 2446611 h 6559826"/>
              <a:gd name="connsiteX12" fmla="*/ 6104805 w 12192000"/>
              <a:gd name="connsiteY12" fmla="*/ 3701222 h 6559826"/>
              <a:gd name="connsiteX13" fmla="*/ 6104805 w 12192000"/>
              <a:gd name="connsiteY13" fmla="*/ 1214562 h 6559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559826">
                <a:moveTo>
                  <a:pt x="5864259" y="2854132"/>
                </a:moveTo>
                <a:lnTo>
                  <a:pt x="5864259" y="5342062"/>
                </a:lnTo>
                <a:lnTo>
                  <a:pt x="6907" y="6559826"/>
                </a:lnTo>
                <a:lnTo>
                  <a:pt x="0" y="6559826"/>
                </a:lnTo>
                <a:lnTo>
                  <a:pt x="0" y="4073332"/>
                </a:lnTo>
                <a:close/>
                <a:moveTo>
                  <a:pt x="12192000" y="2685378"/>
                </a:moveTo>
                <a:lnTo>
                  <a:pt x="12192000" y="5173308"/>
                </a:lnTo>
                <a:lnTo>
                  <a:pt x="6104805" y="6429182"/>
                </a:lnTo>
                <a:lnTo>
                  <a:pt x="6104805" y="3941252"/>
                </a:lnTo>
                <a:close/>
                <a:moveTo>
                  <a:pt x="11991762" y="0"/>
                </a:moveTo>
                <a:lnTo>
                  <a:pt x="12192000" y="0"/>
                </a:lnTo>
                <a:lnTo>
                  <a:pt x="12192000" y="2446611"/>
                </a:lnTo>
                <a:lnTo>
                  <a:pt x="6104805" y="3701222"/>
                </a:lnTo>
                <a:lnTo>
                  <a:pt x="6104805" y="1214562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51429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21">
            <a:extLst>
              <a:ext uri="{FF2B5EF4-FFF2-40B4-BE49-F238E27FC236}">
                <a16:creationId xmlns:a16="http://schemas.microsoft.com/office/drawing/2014/main" xmlns="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74209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xmlns="" id="{D5D777E5-98F6-416A-8D23-3399269D85C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42535" y="1998209"/>
            <a:ext cx="3103110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xmlns="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74209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  <a:endParaRPr lang="ru-RU" dirty="0"/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xmlns="" id="{6706F6A2-1599-4D73-9288-3ECEACDDCAE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77939" y="1998209"/>
            <a:ext cx="2243918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xmlns="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91988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  <a:endParaRPr lang="ru-RU" dirty="0"/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xmlns="" id="{3701E665-3CED-413C-BAC6-CE003B1494E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64052" y="2015988"/>
            <a:ext cx="2959116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xmlns="" id="{E01406B4-D44B-4D1E-91F3-D87541EAD4C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20059" y="2927531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:a16="http://schemas.microsoft.com/office/drawing/2014/main" xmlns="" id="{9AAD5CF9-9A59-4C5F-8C29-B92AD60121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718684" y="2927531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xmlns="" id="{C6725172-65CC-4645-B23F-E77886468F3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94793" y="2927531"/>
            <a:ext cx="2599197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xmlns="" id="{0EA5E6CA-5C78-4B75-BA22-59750E7D450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876955" y="2925988"/>
            <a:ext cx="3726423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xmlns="" id="{E1C61752-F57C-4FBF-93F3-06F43CCA43C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284133" y="5751926"/>
            <a:ext cx="9623735" cy="470478"/>
          </a:xfr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xmlns="" id="{E0232175-FB97-4039-8136-B9DD27441C0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794791" y="4893792"/>
            <a:ext cx="2599199" cy="615026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3" name="Text Placeholder 24">
            <a:extLst>
              <a:ext uri="{FF2B5EF4-FFF2-40B4-BE49-F238E27FC236}">
                <a16:creationId xmlns:a16="http://schemas.microsoft.com/office/drawing/2014/main" xmlns="" id="{6E5262C3-0603-403F-AB36-FB4EB9FC7BC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890713" y="4893792"/>
            <a:ext cx="3712665" cy="615026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4" name="Picture Placeholder 12">
            <a:extLst>
              <a:ext uri="{FF2B5EF4-FFF2-40B4-BE49-F238E27FC236}">
                <a16:creationId xmlns:a16="http://schemas.microsoft.com/office/drawing/2014/main" xmlns="" id="{D2FBACFC-8B68-4A37-95A4-26BE5A23D75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0058" y="3800404"/>
            <a:ext cx="3273552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xmlns="" id="{5A6A36C6-8489-4333-927A-141D8F98AE5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2" y="3864572"/>
            <a:ext cx="2599199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47" name="Picture Placeholder 9">
            <a:extLst>
              <a:ext uri="{FF2B5EF4-FFF2-40B4-BE49-F238E27FC236}">
                <a16:creationId xmlns:a16="http://schemas.microsoft.com/office/drawing/2014/main" xmlns="" id="{BB2DF986-C446-4302-9099-B1512AD5D8C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3864572"/>
            <a:ext cx="2599200" cy="896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xmlns="" id="{BB58C539-3FDE-4755-BEB4-C953AA2926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741320"/>
            <a:ext cx="1050674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HOW TO USE THIS TEMPALTE</a:t>
            </a:r>
            <a:endParaRPr lang="ru-RU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xmlns="" id="{8EDA54DA-ED01-4416-96BF-C8968F4684B4}"/>
              </a:ext>
            </a:extLst>
          </p:cNvPr>
          <p:cNvSpPr/>
          <p:nvPr userDrawn="1"/>
        </p:nvSpPr>
        <p:spPr>
          <a:xfrm>
            <a:off x="-11173" y="1610268"/>
            <a:ext cx="9252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1389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10/16/2022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2" name="Graphic 1">
            <a:extLst>
              <a:ext uri="{FF2B5EF4-FFF2-40B4-BE49-F238E27FC236}">
                <a16:creationId xmlns:a16="http://schemas.microsoft.com/office/drawing/2014/main" xmlns="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Freeform: Shape 11">
              <a:extLst>
                <a:ext uri="{FF2B5EF4-FFF2-40B4-BE49-F238E27FC236}">
                  <a16:creationId xmlns:a16="http://schemas.microsoft.com/office/drawing/2014/main" xmlns="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4" name="Freeform: Shape 12">
              <a:extLst>
                <a:ext uri="{FF2B5EF4-FFF2-40B4-BE49-F238E27FC236}">
                  <a16:creationId xmlns:a16="http://schemas.microsoft.com/office/drawing/2014/main" xmlns="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5" name="Graphic 4">
            <a:extLst>
              <a:ext uri="{FF2B5EF4-FFF2-40B4-BE49-F238E27FC236}">
                <a16:creationId xmlns:a16="http://schemas.microsoft.com/office/drawing/2014/main" xmlns="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xmlns="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0104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10/16/2022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4" name="Graphic 1">
            <a:extLst>
              <a:ext uri="{FF2B5EF4-FFF2-40B4-BE49-F238E27FC236}">
                <a16:creationId xmlns:a16="http://schemas.microsoft.com/office/drawing/2014/main" xmlns="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Freeform: Shape 11">
              <a:extLst>
                <a:ext uri="{FF2B5EF4-FFF2-40B4-BE49-F238E27FC236}">
                  <a16:creationId xmlns:a16="http://schemas.microsoft.com/office/drawing/2014/main" xmlns="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6" name="Freeform: Shape 12">
              <a:extLst>
                <a:ext uri="{FF2B5EF4-FFF2-40B4-BE49-F238E27FC236}">
                  <a16:creationId xmlns:a16="http://schemas.microsoft.com/office/drawing/2014/main" xmlns="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7" name="Graphic 4">
            <a:extLst>
              <a:ext uri="{FF2B5EF4-FFF2-40B4-BE49-F238E27FC236}">
                <a16:creationId xmlns:a16="http://schemas.microsoft.com/office/drawing/2014/main" xmlns="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Graphic 15">
            <a:extLst>
              <a:ext uri="{FF2B5EF4-FFF2-40B4-BE49-F238E27FC236}">
                <a16:creationId xmlns:a16="http://schemas.microsoft.com/office/drawing/2014/main" xmlns="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89278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10/16/2022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0" name="Graphic 1">
            <a:extLst>
              <a:ext uri="{FF2B5EF4-FFF2-40B4-BE49-F238E27FC236}">
                <a16:creationId xmlns:a16="http://schemas.microsoft.com/office/drawing/2014/main" xmlns="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Freeform: Shape 11">
              <a:extLst>
                <a:ext uri="{FF2B5EF4-FFF2-40B4-BE49-F238E27FC236}">
                  <a16:creationId xmlns:a16="http://schemas.microsoft.com/office/drawing/2014/main" xmlns="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2" name="Freeform: Shape 12">
              <a:extLst>
                <a:ext uri="{FF2B5EF4-FFF2-40B4-BE49-F238E27FC236}">
                  <a16:creationId xmlns:a16="http://schemas.microsoft.com/office/drawing/2014/main" xmlns="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3" name="Graphic 4">
            <a:extLst>
              <a:ext uri="{FF2B5EF4-FFF2-40B4-BE49-F238E27FC236}">
                <a16:creationId xmlns:a16="http://schemas.microsoft.com/office/drawing/2014/main" xmlns="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xmlns="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64319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10/16/2022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7" name="Graphic 1">
            <a:extLst>
              <a:ext uri="{FF2B5EF4-FFF2-40B4-BE49-F238E27FC236}">
                <a16:creationId xmlns:a16="http://schemas.microsoft.com/office/drawing/2014/main" xmlns="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Freeform: Shape 11">
              <a:extLst>
                <a:ext uri="{FF2B5EF4-FFF2-40B4-BE49-F238E27FC236}">
                  <a16:creationId xmlns:a16="http://schemas.microsoft.com/office/drawing/2014/main" xmlns="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xmlns="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0" name="Graphic 4">
            <a:extLst>
              <a:ext uri="{FF2B5EF4-FFF2-40B4-BE49-F238E27FC236}">
                <a16:creationId xmlns:a16="http://schemas.microsoft.com/office/drawing/2014/main" xmlns="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5469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10/16/2022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grpSp>
        <p:nvGrpSpPr>
          <p:cNvPr id="12" name="Graphic 1">
            <a:extLst>
              <a:ext uri="{FF2B5EF4-FFF2-40B4-BE49-F238E27FC236}">
                <a16:creationId xmlns:a16="http://schemas.microsoft.com/office/drawing/2014/main" xmlns="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Freeform: Shape 11">
              <a:extLst>
                <a:ext uri="{FF2B5EF4-FFF2-40B4-BE49-F238E27FC236}">
                  <a16:creationId xmlns:a16="http://schemas.microsoft.com/office/drawing/2014/main" xmlns="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4" name="Freeform: Shape 12">
              <a:extLst>
                <a:ext uri="{FF2B5EF4-FFF2-40B4-BE49-F238E27FC236}">
                  <a16:creationId xmlns:a16="http://schemas.microsoft.com/office/drawing/2014/main" xmlns="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5" name="Graphic 4">
            <a:extLst>
              <a:ext uri="{FF2B5EF4-FFF2-40B4-BE49-F238E27FC236}">
                <a16:creationId xmlns:a16="http://schemas.microsoft.com/office/drawing/2014/main" xmlns="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xmlns="" id="{4F729341-632E-4151-9863-D40D91A16F84}"/>
              </a:ext>
            </a:extLst>
          </p:cNvPr>
          <p:cNvSpPr/>
          <p:nvPr userDrawn="1"/>
        </p:nvSpPr>
        <p:spPr>
          <a:xfrm>
            <a:off x="-11174" y="1947672"/>
            <a:ext cx="493776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7250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10/16/2022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2" name="Graphic 15">
            <a:extLst>
              <a:ext uri="{FF2B5EF4-FFF2-40B4-BE49-F238E27FC236}">
                <a16:creationId xmlns:a16="http://schemas.microsoft.com/office/drawing/2014/main" xmlns="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78460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3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smtClean="0"/>
              <a:t>MM.DD.20XX</a:t>
            </a:r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ADD A FOOTER</a:t>
            </a:r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288536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  <p:sldLayoutId id="2147483720" r:id="rId18"/>
    <p:sldLayoutId id="2147483721" r:id="rId19"/>
    <p:sldLayoutId id="2147483729" r:id="rId20"/>
    <p:sldLayoutId id="2147483693" r:id="rId21"/>
    <p:sldLayoutId id="2147483694" r:id="rId22"/>
    <p:sldLayoutId id="2147483697" r:id="rId23"/>
    <p:sldLayoutId id="2147483698" r:id="rId24"/>
    <p:sldLayoutId id="2147483699" r:id="rId25"/>
    <p:sldLayoutId id="2147483701" r:id="rId26"/>
    <p:sldLayoutId id="2147483700" r:id="rId27"/>
    <p:sldLayoutId id="2147483687" r:id="rId28"/>
    <p:sldLayoutId id="2147483696" r:id="rId29"/>
    <p:sldLayoutId id="2147483688" r:id="rId3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3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4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5.w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6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17.w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18.w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19.w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20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21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9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w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22.w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23.w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24.w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25.w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26.w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27.w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15.w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4" Type="http://schemas.openxmlformats.org/officeDocument/2006/relationships/image" Target="../media/image28.w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4" Type="http://schemas.openxmlformats.org/officeDocument/2006/relationships/image" Target="../media/image29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19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6.w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4" Type="http://schemas.openxmlformats.org/officeDocument/2006/relationships/image" Target="../media/image30.w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4" Type="http://schemas.openxmlformats.org/officeDocument/2006/relationships/image" Target="../media/image31.w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4" Type="http://schemas.openxmlformats.org/officeDocument/2006/relationships/image" Target="../media/image32.w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4" Type="http://schemas.openxmlformats.org/officeDocument/2006/relationships/image" Target="../media/image33.w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4" Type="http://schemas.openxmlformats.org/officeDocument/2006/relationships/image" Target="../media/image34.w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4" Type="http://schemas.openxmlformats.org/officeDocument/2006/relationships/image" Target="../media/image35.w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4" Type="http://schemas.openxmlformats.org/officeDocument/2006/relationships/image" Target="../media/image36.w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4" Type="http://schemas.openxmlformats.org/officeDocument/2006/relationships/image" Target="../media/image37.w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4" Type="http://schemas.openxmlformats.org/officeDocument/2006/relationships/image" Target="../media/image38.w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4" Type="http://schemas.openxmlformats.org/officeDocument/2006/relationships/image" Target="../media/image39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7.w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4" Type="http://schemas.openxmlformats.org/officeDocument/2006/relationships/image" Target="../media/image40.w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4" Type="http://schemas.openxmlformats.org/officeDocument/2006/relationships/image" Target="../media/image41.w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4" Type="http://schemas.openxmlformats.org/officeDocument/2006/relationships/image" Target="../media/image42.w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4" Type="http://schemas.openxmlformats.org/officeDocument/2006/relationships/image" Target="../media/image43.w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4" Type="http://schemas.openxmlformats.org/officeDocument/2006/relationships/image" Target="../media/image44.w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4" Type="http://schemas.openxmlformats.org/officeDocument/2006/relationships/image" Target="../media/image45.w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4" Type="http://schemas.openxmlformats.org/officeDocument/2006/relationships/image" Target="../media/image46.w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4" Type="http://schemas.openxmlformats.org/officeDocument/2006/relationships/image" Target="../media/image47.w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4" Type="http://schemas.openxmlformats.org/officeDocument/2006/relationships/image" Target="../media/image48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8.w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4" Type="http://schemas.openxmlformats.org/officeDocument/2006/relationships/image" Target="../media/image49.w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4" Type="http://schemas.openxmlformats.org/officeDocument/2006/relationships/image" Target="../media/image50.w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4" Type="http://schemas.openxmlformats.org/officeDocument/2006/relationships/image" Target="../media/image51.wmf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9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0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1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2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Building glass walls and sky">
            <a:extLst>
              <a:ext uri="{FF2B5EF4-FFF2-40B4-BE49-F238E27FC236}">
                <a16:creationId xmlns:a16="http://schemas.microsoft.com/office/drawing/2014/main" xmlns="" id="{873751CF-C490-45B5-B248-BF86A59ECF2E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/>
          <a:srcRect l="5515" r="5515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F56E9371-6E05-45E0-803B-4C39AC28C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TEORI BAHASA DAN OTOMATA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0A0FE25-038A-4A14-B11A-432FECB7FA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PERTEMUAN 2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83697A7-775B-4995-AFA7-E4B1B1C1C8F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smtClean="0"/>
              <a:t>2022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030A1A89-FE18-44C6-B3EE-49541CB8507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 smtClean="0"/>
              <a:t>OKTOBER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10506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TEORI BAHASA DAN OTOMATA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10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8510230"/>
              </p:ext>
            </p:extLst>
          </p:nvPr>
        </p:nvGraphicFramePr>
        <p:xfrm>
          <a:off x="572351" y="2138888"/>
          <a:ext cx="9829800" cy="4162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8" name="Bitmap Image" r:id="rId3" imgW="9829800" imgH="4162320" progId="PBrush">
                  <p:embed/>
                </p:oleObj>
              </mc:Choice>
              <mc:Fallback>
                <p:oleObj name="Bitmap Image" r:id="rId3" imgW="9829800" imgH="4162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2351" y="2138888"/>
                        <a:ext cx="9829800" cy="4162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679426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TEORI BAHASA DAN OTOMATA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11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4551801"/>
              </p:ext>
            </p:extLst>
          </p:nvPr>
        </p:nvGraphicFramePr>
        <p:xfrm>
          <a:off x="680321" y="2266877"/>
          <a:ext cx="9772650" cy="412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1" name="Bitmap Image" r:id="rId3" imgW="9772560" imgH="4124160" progId="PBrush">
                  <p:embed/>
                </p:oleObj>
              </mc:Choice>
              <mc:Fallback>
                <p:oleObj name="Bitmap Image" r:id="rId3" imgW="9772560" imgH="4124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266877"/>
                        <a:ext cx="9772650" cy="412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23542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TEORI BAHASA DAN OTOMATA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12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8225733"/>
              </p:ext>
            </p:extLst>
          </p:nvPr>
        </p:nvGraphicFramePr>
        <p:xfrm>
          <a:off x="680321" y="2336873"/>
          <a:ext cx="9591675" cy="412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4" name="Bitmap Image" r:id="rId3" imgW="9591840" imgH="4124160" progId="PBrush">
                  <p:embed/>
                </p:oleObj>
              </mc:Choice>
              <mc:Fallback>
                <p:oleObj name="Bitmap Image" r:id="rId3" imgW="9591840" imgH="4124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591675" cy="412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5285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SIMBOL, STRING DAN BAHASA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65274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KONSEP BAHASA DAN OTOMATA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14</a:t>
            </a:fld>
            <a:endParaRPr lang="ru-RU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1786867"/>
              </p:ext>
            </p:extLst>
          </p:nvPr>
        </p:nvGraphicFramePr>
        <p:xfrm>
          <a:off x="680321" y="2336873"/>
          <a:ext cx="9696450" cy="4048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6" name="Bitmap Image" r:id="rId3" imgW="9696600" imgH="4048200" progId="PBrush">
                  <p:embed/>
                </p:oleObj>
              </mc:Choice>
              <mc:Fallback>
                <p:oleObj name="Bitmap Image" r:id="rId3" imgW="9696600" imgH="4048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696450" cy="4048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14691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KONSEP BAHASA DAN OTOMATA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15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5476706"/>
              </p:ext>
            </p:extLst>
          </p:nvPr>
        </p:nvGraphicFramePr>
        <p:xfrm>
          <a:off x="680321" y="2336873"/>
          <a:ext cx="9772650" cy="410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9" name="Bitmap Image" r:id="rId3" imgW="9772560" imgH="4105440" progId="PBrush">
                  <p:embed/>
                </p:oleObj>
              </mc:Choice>
              <mc:Fallback>
                <p:oleObj name="Bitmap Image" r:id="rId3" imgW="9772560" imgH="4105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772650" cy="4105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88430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KONSEP BAHASA DAN OTOMATA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16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6779752"/>
              </p:ext>
            </p:extLst>
          </p:nvPr>
        </p:nvGraphicFramePr>
        <p:xfrm>
          <a:off x="610451" y="2336873"/>
          <a:ext cx="9753600" cy="412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53" name="Bitmap Image" r:id="rId3" imgW="9753480" imgH="4124160" progId="PBrush">
                  <p:embed/>
                </p:oleObj>
              </mc:Choice>
              <mc:Fallback>
                <p:oleObj name="Bitmap Image" r:id="rId3" imgW="9753480" imgH="4124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0451" y="2336873"/>
                        <a:ext cx="9753600" cy="412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41609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KONSEP BAHASA DAN OTOMATA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17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0537622"/>
              </p:ext>
            </p:extLst>
          </p:nvPr>
        </p:nvGraphicFramePr>
        <p:xfrm>
          <a:off x="624738" y="2336873"/>
          <a:ext cx="9725025" cy="413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7" name="Bitmap Image" r:id="rId3" imgW="9725040" imgH="4133880" progId="PBrush">
                  <p:embed/>
                </p:oleObj>
              </mc:Choice>
              <mc:Fallback>
                <p:oleObj name="Bitmap Image" r:id="rId3" imgW="9725040" imgH="4133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4738" y="2336873"/>
                        <a:ext cx="9725025" cy="4133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21855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KONSEP BAHASA DAN OTOMATA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18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7456109"/>
              </p:ext>
            </p:extLst>
          </p:nvPr>
        </p:nvGraphicFramePr>
        <p:xfrm>
          <a:off x="680321" y="2336873"/>
          <a:ext cx="9810750" cy="4162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01" name="Bitmap Image" r:id="rId3" imgW="9810720" imgH="4162320" progId="PBrush">
                  <p:embed/>
                </p:oleObj>
              </mc:Choice>
              <mc:Fallback>
                <p:oleObj name="Bitmap Image" r:id="rId3" imgW="9810720" imgH="4162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810750" cy="4162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044945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KONSEP BAHASA DAN OTOMATA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19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45183"/>
              </p:ext>
            </p:extLst>
          </p:nvPr>
        </p:nvGraphicFramePr>
        <p:xfrm>
          <a:off x="558063" y="2336873"/>
          <a:ext cx="9858375" cy="417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4" name="Bitmap Image" r:id="rId3" imgW="9858240" imgH="4172040" progId="PBrush">
                  <p:embed/>
                </p:oleObj>
              </mc:Choice>
              <mc:Fallback>
                <p:oleObj name="Bitmap Image" r:id="rId3" imgW="9858240" imgH="4172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8063" y="2336873"/>
                        <a:ext cx="9858375" cy="417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7060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PENDAHULUAN</a:t>
            </a:r>
            <a:endParaRPr lang="en-US" dirty="0"/>
          </a:p>
        </p:txBody>
      </p:sp>
      <p:sp>
        <p:nvSpPr>
          <p:cNvPr id="4" name="Media Placeholder 3"/>
          <p:cNvSpPr>
            <a:spLocks noGrp="1"/>
          </p:cNvSpPr>
          <p:nvPr>
            <p:ph type="media" sz="quarter" idx="17"/>
          </p:nvPr>
        </p:nvSpPr>
        <p:spPr/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9805565"/>
              </p:ext>
            </p:extLst>
          </p:nvPr>
        </p:nvGraphicFramePr>
        <p:xfrm>
          <a:off x="838200" y="1497770"/>
          <a:ext cx="10751831" cy="42153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" name="Bitmap Image" r:id="rId3" imgW="9839160" imgH="3857760" progId="PBrush">
                  <p:embed/>
                </p:oleObj>
              </mc:Choice>
              <mc:Fallback>
                <p:oleObj name="Bitmap Image" r:id="rId3" imgW="9839160" imgH="3857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200" y="1497770"/>
                        <a:ext cx="10751831" cy="42153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3936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KONSEP BAHASA DAN OTOMATA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20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1967488"/>
              </p:ext>
            </p:extLst>
          </p:nvPr>
        </p:nvGraphicFramePr>
        <p:xfrm>
          <a:off x="680321" y="2336873"/>
          <a:ext cx="9782175" cy="412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8" name="Bitmap Image" r:id="rId3" imgW="9782280" imgH="4124160" progId="PBrush">
                  <p:embed/>
                </p:oleObj>
              </mc:Choice>
              <mc:Fallback>
                <p:oleObj name="Bitmap Image" r:id="rId3" imgW="9782280" imgH="4124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782175" cy="412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407803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KONSEP BAHASA DAN OTOMATA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21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0919988"/>
              </p:ext>
            </p:extLst>
          </p:nvPr>
        </p:nvGraphicFramePr>
        <p:xfrm>
          <a:off x="605688" y="2336873"/>
          <a:ext cx="9763125" cy="411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72" name="Bitmap Image" r:id="rId3" imgW="9763200" imgH="4114800" progId="PBrush">
                  <p:embed/>
                </p:oleObj>
              </mc:Choice>
              <mc:Fallback>
                <p:oleObj name="Bitmap Image" r:id="rId3" imgW="9763200" imgH="41148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5688" y="2336873"/>
                        <a:ext cx="9763125" cy="411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802677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KONSEP BAHASA DAN OTOMATA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22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2079682"/>
              </p:ext>
            </p:extLst>
          </p:nvPr>
        </p:nvGraphicFramePr>
        <p:xfrm>
          <a:off x="567588" y="2183337"/>
          <a:ext cx="9839325" cy="3752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6" name="Bitmap Image" r:id="rId3" imgW="9839160" imgH="3753000" progId="PBrush">
                  <p:embed/>
                </p:oleObj>
              </mc:Choice>
              <mc:Fallback>
                <p:oleObj name="Bitmap Image" r:id="rId3" imgW="9839160" imgH="3753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7588" y="2183337"/>
                        <a:ext cx="9839325" cy="3752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712797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KONSEP BAHASA DAN OTOMATA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23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6611678"/>
              </p:ext>
            </p:extLst>
          </p:nvPr>
        </p:nvGraphicFramePr>
        <p:xfrm>
          <a:off x="680321" y="2336873"/>
          <a:ext cx="9791700" cy="414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9" name="Bitmap Image" r:id="rId3" imgW="9791640" imgH="4143240" progId="PBrush">
                  <p:embed/>
                </p:oleObj>
              </mc:Choice>
              <mc:Fallback>
                <p:oleObj name="Bitmap Image" r:id="rId3" imgW="9791640" imgH="41432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791700" cy="414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43580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KONSEP BAHASA DAN OTOMATA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24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1318024"/>
              </p:ext>
            </p:extLst>
          </p:nvPr>
        </p:nvGraphicFramePr>
        <p:xfrm>
          <a:off x="610451" y="2336873"/>
          <a:ext cx="9753600" cy="417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43" name="Bitmap Image" r:id="rId3" imgW="9753480" imgH="4172040" progId="PBrush">
                  <p:embed/>
                </p:oleObj>
              </mc:Choice>
              <mc:Fallback>
                <p:oleObj name="Bitmap Image" r:id="rId3" imgW="9753480" imgH="4172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0451" y="2336873"/>
                        <a:ext cx="9753600" cy="417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139072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KONSEP BAHASA DAN OTOMATA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25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6489678"/>
              </p:ext>
            </p:extLst>
          </p:nvPr>
        </p:nvGraphicFramePr>
        <p:xfrm>
          <a:off x="680321" y="2336873"/>
          <a:ext cx="9829800" cy="415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66" name="Bitmap Image" r:id="rId3" imgW="9829800" imgH="4152960" progId="PBrush">
                  <p:embed/>
                </p:oleObj>
              </mc:Choice>
              <mc:Fallback>
                <p:oleObj name="Bitmap Image" r:id="rId3" imgW="9829800" imgH="4152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829800" cy="415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75113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TEORI BAHASA DAN OTOMATA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26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680321" y="2336873"/>
          <a:ext cx="9591675" cy="412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90" name="Bitmap Image" r:id="rId3" imgW="9591840" imgH="4124160" progId="PBrush">
                  <p:embed/>
                </p:oleObj>
              </mc:Choice>
              <mc:Fallback>
                <p:oleObj name="Bitmap Image" r:id="rId3" imgW="9591840" imgH="4124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591675" cy="412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37479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ATURAN PRODUKSI DAN GRAMMAR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200632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SIMBOL TERMINAL DAN NON TERMINAL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28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9053628"/>
              </p:ext>
            </p:extLst>
          </p:nvPr>
        </p:nvGraphicFramePr>
        <p:xfrm>
          <a:off x="543776" y="2336873"/>
          <a:ext cx="9886950" cy="417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13" name="Bitmap Image" r:id="rId3" imgW="9887040" imgH="4172040" progId="PBrush">
                  <p:embed/>
                </p:oleObj>
              </mc:Choice>
              <mc:Fallback>
                <p:oleObj name="Bitmap Image" r:id="rId3" imgW="9887040" imgH="4172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3776" y="2336873"/>
                        <a:ext cx="9886950" cy="417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7637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SIMBOL TERMINAL DAN NON TERMINAL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29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2234823"/>
              </p:ext>
            </p:extLst>
          </p:nvPr>
        </p:nvGraphicFramePr>
        <p:xfrm>
          <a:off x="680321" y="2336873"/>
          <a:ext cx="9801225" cy="418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36" name="Bitmap Image" r:id="rId3" imgW="9801360" imgH="4181400" progId="PBrush">
                  <p:embed/>
                </p:oleObj>
              </mc:Choice>
              <mc:Fallback>
                <p:oleObj name="Bitmap Image" r:id="rId3" imgW="9801360" imgH="4181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801225" cy="4181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34968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PENDAHULUAN</a:t>
            </a:r>
            <a:endParaRPr lang="en-US" dirty="0"/>
          </a:p>
        </p:txBody>
      </p:sp>
      <p:sp>
        <p:nvSpPr>
          <p:cNvPr id="4" name="Media Placeholder 3"/>
          <p:cNvSpPr>
            <a:spLocks noGrp="1"/>
          </p:cNvSpPr>
          <p:nvPr>
            <p:ph type="media" sz="quarter" idx="17"/>
          </p:nvPr>
        </p:nvSpPr>
        <p:spPr/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9566999"/>
              </p:ext>
            </p:extLst>
          </p:nvPr>
        </p:nvGraphicFramePr>
        <p:xfrm>
          <a:off x="1181100" y="1582519"/>
          <a:ext cx="9829800" cy="38513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7" name="Bitmap Image" r:id="rId3" imgW="9829800" imgH="3753000" progId="PBrush">
                  <p:embed/>
                </p:oleObj>
              </mc:Choice>
              <mc:Fallback>
                <p:oleObj name="Bitmap Image" r:id="rId3" imgW="9829800" imgH="3753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81100" y="1582519"/>
                        <a:ext cx="9829800" cy="38513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548611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ATURAN PRODUKSI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30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9634934"/>
              </p:ext>
            </p:extLst>
          </p:nvPr>
        </p:nvGraphicFramePr>
        <p:xfrm>
          <a:off x="680321" y="2336873"/>
          <a:ext cx="9848850" cy="4162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9" name="Bitmap Image" r:id="rId3" imgW="9848880" imgH="4162320" progId="PBrush">
                  <p:embed/>
                </p:oleObj>
              </mc:Choice>
              <mc:Fallback>
                <p:oleObj name="Bitmap Image" r:id="rId3" imgW="9848880" imgH="4162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848850" cy="4162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019788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ATURAN PRODUKSI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31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573328"/>
              </p:ext>
            </p:extLst>
          </p:nvPr>
        </p:nvGraphicFramePr>
        <p:xfrm>
          <a:off x="680321" y="2336873"/>
          <a:ext cx="9839325" cy="420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82" name="Bitmap Image" r:id="rId3" imgW="9839160" imgH="4200480" progId="PBrush">
                  <p:embed/>
                </p:oleObj>
              </mc:Choice>
              <mc:Fallback>
                <p:oleObj name="Bitmap Image" r:id="rId3" imgW="9839160" imgH="4200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839325" cy="420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955012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ATURAN PRODUKSI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32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6841975"/>
              </p:ext>
            </p:extLst>
          </p:nvPr>
        </p:nvGraphicFramePr>
        <p:xfrm>
          <a:off x="680321" y="2336873"/>
          <a:ext cx="9867900" cy="420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05" name="Bitmap Image" r:id="rId3" imgW="9867960" imgH="4200480" progId="PBrush">
                  <p:embed/>
                </p:oleObj>
              </mc:Choice>
              <mc:Fallback>
                <p:oleObj name="Bitmap Image" r:id="rId3" imgW="9867960" imgH="4200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867900" cy="420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60561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ATURAN PRODUKSI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33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6529452"/>
              </p:ext>
            </p:extLst>
          </p:nvPr>
        </p:nvGraphicFramePr>
        <p:xfrm>
          <a:off x="534251" y="2336873"/>
          <a:ext cx="9906000" cy="419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8" name="Bitmap Image" r:id="rId3" imgW="9906120" imgH="4191120" progId="PBrush">
                  <p:embed/>
                </p:oleObj>
              </mc:Choice>
              <mc:Fallback>
                <p:oleObj name="Bitmap Image" r:id="rId3" imgW="9906120" imgH="4191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4251" y="2336873"/>
                        <a:ext cx="9906000" cy="419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61250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HIRARKI CHOMSKY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34</a:t>
            </a:fld>
            <a:endParaRPr lang="ru-RU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6166392"/>
              </p:ext>
            </p:extLst>
          </p:nvPr>
        </p:nvGraphicFramePr>
        <p:xfrm>
          <a:off x="680321" y="2336873"/>
          <a:ext cx="9829800" cy="414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52" name="Bitmap Image" r:id="rId3" imgW="9829800" imgH="4143240" progId="PBrush">
                  <p:embed/>
                </p:oleObj>
              </mc:Choice>
              <mc:Fallback>
                <p:oleObj name="Bitmap Image" r:id="rId3" imgW="9829800" imgH="41432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829800" cy="414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747230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HIRARKI CHOMSKY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35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6968468"/>
              </p:ext>
            </p:extLst>
          </p:nvPr>
        </p:nvGraphicFramePr>
        <p:xfrm>
          <a:off x="680321" y="2336873"/>
          <a:ext cx="9810750" cy="3705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6" name="Bitmap Image" r:id="rId3" imgW="9810720" imgH="3705120" progId="PBrush">
                  <p:embed/>
                </p:oleObj>
              </mc:Choice>
              <mc:Fallback>
                <p:oleObj name="Bitmap Image" r:id="rId3" imgW="9810720" imgH="3705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810750" cy="3705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857079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HIRARKI CHOMSKY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36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9318660"/>
              </p:ext>
            </p:extLst>
          </p:nvPr>
        </p:nvGraphicFramePr>
        <p:xfrm>
          <a:off x="680321" y="2336873"/>
          <a:ext cx="9744075" cy="418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00" name="Bitmap Image" r:id="rId3" imgW="9744120" imgH="4181400" progId="PBrush">
                  <p:embed/>
                </p:oleObj>
              </mc:Choice>
              <mc:Fallback>
                <p:oleObj name="Bitmap Image" r:id="rId3" imgW="9744120" imgH="4181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744075" cy="4181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192764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HIRARKI CHOMSKY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37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2455070"/>
              </p:ext>
            </p:extLst>
          </p:nvPr>
        </p:nvGraphicFramePr>
        <p:xfrm>
          <a:off x="680321" y="2336873"/>
          <a:ext cx="9867900" cy="421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25" name="Bitmap Image" r:id="rId3" imgW="9867960" imgH="4219560" progId="PBrush">
                  <p:embed/>
                </p:oleObj>
              </mc:Choice>
              <mc:Fallback>
                <p:oleObj name="Bitmap Image" r:id="rId3" imgW="9867960" imgH="4219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867900" cy="421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42727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HIRARKI CHOMSKY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38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5661417"/>
              </p:ext>
            </p:extLst>
          </p:nvPr>
        </p:nvGraphicFramePr>
        <p:xfrm>
          <a:off x="567588" y="2336873"/>
          <a:ext cx="9839325" cy="418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48" name="Bitmap Image" r:id="rId3" imgW="9839160" imgH="4181400" progId="PBrush">
                  <p:embed/>
                </p:oleObj>
              </mc:Choice>
              <mc:Fallback>
                <p:oleObj name="Bitmap Image" r:id="rId3" imgW="9839160" imgH="4181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7588" y="2336873"/>
                        <a:ext cx="9839325" cy="4181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02841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HIRARKI CHOMSKY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39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6983585"/>
              </p:ext>
            </p:extLst>
          </p:nvPr>
        </p:nvGraphicFramePr>
        <p:xfrm>
          <a:off x="680321" y="2336873"/>
          <a:ext cx="9772650" cy="419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2" name="Bitmap Image" r:id="rId3" imgW="9772560" imgH="4191120" progId="PBrush">
                  <p:embed/>
                </p:oleObj>
              </mc:Choice>
              <mc:Fallback>
                <p:oleObj name="Bitmap Image" r:id="rId3" imgW="9772560" imgH="4191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772650" cy="419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21129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PENDAHULUAN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6083302"/>
              </p:ext>
            </p:extLst>
          </p:nvPr>
        </p:nvGraphicFramePr>
        <p:xfrm>
          <a:off x="680321" y="2336873"/>
          <a:ext cx="9867900" cy="410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9" name="Bitmap Image" r:id="rId3" imgW="9867960" imgH="4105440" progId="PBrush">
                  <p:embed/>
                </p:oleObj>
              </mc:Choice>
              <mc:Fallback>
                <p:oleObj name="Bitmap Image" r:id="rId3" imgW="9867960" imgH="4105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867900" cy="4105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757386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HIRARKI CHOMSKY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40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9085990"/>
              </p:ext>
            </p:extLst>
          </p:nvPr>
        </p:nvGraphicFramePr>
        <p:xfrm>
          <a:off x="680321" y="2336873"/>
          <a:ext cx="9858375" cy="418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6" name="Bitmap Image" r:id="rId3" imgW="9858240" imgH="4181400" progId="PBrush">
                  <p:embed/>
                </p:oleObj>
              </mc:Choice>
              <mc:Fallback>
                <p:oleObj name="Bitmap Image" r:id="rId3" imgW="9858240" imgH="4181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858375" cy="4181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0886137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HIRARKI CHOMSKY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41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9340646"/>
              </p:ext>
            </p:extLst>
          </p:nvPr>
        </p:nvGraphicFramePr>
        <p:xfrm>
          <a:off x="680321" y="2336873"/>
          <a:ext cx="9829800" cy="417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0" name="Bitmap Image" r:id="rId3" imgW="9829800" imgH="4172040" progId="PBrush">
                  <p:embed/>
                </p:oleObj>
              </mc:Choice>
              <mc:Fallback>
                <p:oleObj name="Bitmap Image" r:id="rId3" imgW="9829800" imgH="4172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829800" cy="417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9665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HIRARKI CHOMSKY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42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3290700"/>
              </p:ext>
            </p:extLst>
          </p:nvPr>
        </p:nvGraphicFramePr>
        <p:xfrm>
          <a:off x="680321" y="2336873"/>
          <a:ext cx="9848850" cy="417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45" name="Bitmap Image" r:id="rId3" imgW="9848880" imgH="4172040" progId="PBrush">
                  <p:embed/>
                </p:oleObj>
              </mc:Choice>
              <mc:Fallback>
                <p:oleObj name="Bitmap Image" r:id="rId3" imgW="9848880" imgH="4172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848850" cy="417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19254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HIRARKI CHOMSKY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43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0359483"/>
              </p:ext>
            </p:extLst>
          </p:nvPr>
        </p:nvGraphicFramePr>
        <p:xfrm>
          <a:off x="680321" y="2336873"/>
          <a:ext cx="9886950" cy="417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68" name="Bitmap Image" r:id="rId3" imgW="9887040" imgH="4172040" progId="PBrush">
                  <p:embed/>
                </p:oleObj>
              </mc:Choice>
              <mc:Fallback>
                <p:oleObj name="Bitmap Image" r:id="rId3" imgW="9887040" imgH="4172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886950" cy="417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35331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PENGENALAN FINAL STATE AUTOMATA (FSA)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078865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FINITE STATE AUTOMATA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45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8686019"/>
              </p:ext>
            </p:extLst>
          </p:nvPr>
        </p:nvGraphicFramePr>
        <p:xfrm>
          <a:off x="680321" y="2337326"/>
          <a:ext cx="9906000" cy="3781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90" name="Bitmap Image" r:id="rId3" imgW="9906120" imgH="3781440" progId="PBrush">
                  <p:embed/>
                </p:oleObj>
              </mc:Choice>
              <mc:Fallback>
                <p:oleObj name="Bitmap Image" r:id="rId3" imgW="9906120" imgH="3781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7326"/>
                        <a:ext cx="9906000" cy="3781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131353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AUTOMATA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46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4949897"/>
              </p:ext>
            </p:extLst>
          </p:nvPr>
        </p:nvGraphicFramePr>
        <p:xfrm>
          <a:off x="548538" y="2336873"/>
          <a:ext cx="9877425" cy="424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3" name="Bitmap Image" r:id="rId3" imgW="9877320" imgH="4248000" progId="PBrush">
                  <p:embed/>
                </p:oleObj>
              </mc:Choice>
              <mc:Fallback>
                <p:oleObj name="Bitmap Image" r:id="rId3" imgW="9877320" imgH="4248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8538" y="2336873"/>
                        <a:ext cx="9877425" cy="424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3249723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AUTOMATA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47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2350918"/>
              </p:ext>
            </p:extLst>
          </p:nvPr>
        </p:nvGraphicFramePr>
        <p:xfrm>
          <a:off x="680321" y="2336873"/>
          <a:ext cx="9877425" cy="421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37" name="Bitmap Image" r:id="rId3" imgW="9877320" imgH="4219560" progId="PBrush">
                  <p:embed/>
                </p:oleObj>
              </mc:Choice>
              <mc:Fallback>
                <p:oleObj name="Bitmap Image" r:id="rId3" imgW="9877320" imgH="4219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877425" cy="421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9282383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AUTOMATA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48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3261754"/>
              </p:ext>
            </p:extLst>
          </p:nvPr>
        </p:nvGraphicFramePr>
        <p:xfrm>
          <a:off x="680321" y="2336873"/>
          <a:ext cx="9858375" cy="417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61" name="Bitmap Image" r:id="rId3" imgW="9858240" imgH="4172040" progId="PBrush">
                  <p:embed/>
                </p:oleObj>
              </mc:Choice>
              <mc:Fallback>
                <p:oleObj name="Bitmap Image" r:id="rId3" imgW="9858240" imgH="4172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858375" cy="417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3810697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AUTOMATA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49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9136232"/>
              </p:ext>
            </p:extLst>
          </p:nvPr>
        </p:nvGraphicFramePr>
        <p:xfrm>
          <a:off x="680321" y="2336873"/>
          <a:ext cx="9829800" cy="4162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85" name="Bitmap Image" r:id="rId3" imgW="9829800" imgH="4162320" progId="PBrush">
                  <p:embed/>
                </p:oleObj>
              </mc:Choice>
              <mc:Fallback>
                <p:oleObj name="Bitmap Image" r:id="rId3" imgW="9829800" imgH="4162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829800" cy="4162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5343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PENDAHULUAN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727252"/>
              </p:ext>
            </p:extLst>
          </p:nvPr>
        </p:nvGraphicFramePr>
        <p:xfrm>
          <a:off x="605688" y="2300813"/>
          <a:ext cx="9763125" cy="4000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2" name="Bitmap Image" r:id="rId3" imgW="9763200" imgH="4000680" progId="PBrush">
                  <p:embed/>
                </p:oleObj>
              </mc:Choice>
              <mc:Fallback>
                <p:oleObj name="Bitmap Image" r:id="rId3" imgW="9763200" imgH="4000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5688" y="2300813"/>
                        <a:ext cx="9763125" cy="4000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2008359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AUTOMATA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50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5473649"/>
              </p:ext>
            </p:extLst>
          </p:nvPr>
        </p:nvGraphicFramePr>
        <p:xfrm>
          <a:off x="680321" y="2336873"/>
          <a:ext cx="9820275" cy="418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07" name="Bitmap Image" r:id="rId3" imgW="9820440" imgH="4181400" progId="PBrush">
                  <p:embed/>
                </p:oleObj>
              </mc:Choice>
              <mc:Fallback>
                <p:oleObj name="Bitmap Image" r:id="rId3" imgW="9820440" imgH="4181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820275" cy="4181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01788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AUTOMATA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51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1473523"/>
              </p:ext>
            </p:extLst>
          </p:nvPr>
        </p:nvGraphicFramePr>
        <p:xfrm>
          <a:off x="680321" y="2336873"/>
          <a:ext cx="9820275" cy="412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31" name="Bitmap Image" r:id="rId3" imgW="9820440" imgH="4124160" progId="PBrush">
                  <p:embed/>
                </p:oleObj>
              </mc:Choice>
              <mc:Fallback>
                <p:oleObj name="Bitmap Image" r:id="rId3" imgW="9820440" imgH="4124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820275" cy="412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734839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STATE AUTOMATA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52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6019692"/>
              </p:ext>
            </p:extLst>
          </p:nvPr>
        </p:nvGraphicFramePr>
        <p:xfrm>
          <a:off x="680321" y="2336873"/>
          <a:ext cx="9810750" cy="421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55" name="Bitmap Image" r:id="rId3" imgW="9810720" imgH="4210200" progId="PBrush">
                  <p:embed/>
                </p:oleObj>
              </mc:Choice>
              <mc:Fallback>
                <p:oleObj name="Bitmap Image" r:id="rId3" imgW="9810720" imgH="4210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810750" cy="421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0293724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 descr="Low Angle View of Office Building Against Blue Sky">
            <a:extLst>
              <a:ext uri="{FF2B5EF4-FFF2-40B4-BE49-F238E27FC236}">
                <a16:creationId xmlns:a16="http://schemas.microsoft.com/office/drawing/2014/main" xmlns="" id="{40946D55-3A70-4E32-99AB-8D71063AAEDE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2"/>
          <a:srcRect l="2772" r="2772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D110F751-9975-4653-9855-BA1C7499B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E976F3E4-0E67-4891-8B94-6441620D8B7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422606DA-F5C0-4FBD-930A-04C47E7F775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1E9D6192-3994-44C6-93B4-D248EEE931D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 smtClean="0"/>
              <a:t>nopiramsarihatta@gmail.com</a:t>
            </a:r>
            <a:endParaRPr lang="ru-R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AE673424-1521-4ECB-BC19-D062786A9ED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Email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4201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PENDAHULUAN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6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0874262"/>
              </p:ext>
            </p:extLst>
          </p:nvPr>
        </p:nvGraphicFramePr>
        <p:xfrm>
          <a:off x="680321" y="2336873"/>
          <a:ext cx="9772650" cy="412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5" name="Bitmap Image" r:id="rId3" imgW="9772560" imgH="4124160" progId="PBrush">
                  <p:embed/>
                </p:oleObj>
              </mc:Choice>
              <mc:Fallback>
                <p:oleObj name="Bitmap Image" r:id="rId3" imgW="9772560" imgH="4124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772650" cy="412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69583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PENDAHULUAN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7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7798582"/>
              </p:ext>
            </p:extLst>
          </p:nvPr>
        </p:nvGraphicFramePr>
        <p:xfrm>
          <a:off x="610451" y="2336873"/>
          <a:ext cx="9753600" cy="411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8" name="Bitmap Image" r:id="rId3" imgW="9753480" imgH="4114800" progId="PBrush">
                  <p:embed/>
                </p:oleObj>
              </mc:Choice>
              <mc:Fallback>
                <p:oleObj name="Bitmap Image" r:id="rId3" imgW="9753480" imgH="41148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0451" y="2336873"/>
                        <a:ext cx="9753600" cy="411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55521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TEORI BAHASA DAN OTOMATA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8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3652473"/>
              </p:ext>
            </p:extLst>
          </p:nvPr>
        </p:nvGraphicFramePr>
        <p:xfrm>
          <a:off x="680321" y="2336873"/>
          <a:ext cx="9753600" cy="415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1" name="Bitmap Image" r:id="rId3" imgW="9753480" imgH="4152960" progId="PBrush">
                  <p:embed/>
                </p:oleObj>
              </mc:Choice>
              <mc:Fallback>
                <p:oleObj name="Bitmap Image" r:id="rId3" imgW="9753480" imgH="4152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321" y="2336873"/>
                        <a:ext cx="9753600" cy="415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45046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TEORI BAHASA DAN OTOMATA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9</a:t>
            </a:fld>
            <a:endParaRPr lang="ru-RU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8409513"/>
              </p:ext>
            </p:extLst>
          </p:nvPr>
        </p:nvGraphicFramePr>
        <p:xfrm>
          <a:off x="610451" y="2336873"/>
          <a:ext cx="9753600" cy="407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4" name="Bitmap Image" r:id="rId3" imgW="9753480" imgH="4076640" progId="PBrush">
                  <p:embed/>
                </p:oleObj>
              </mc:Choice>
              <mc:Fallback>
                <p:oleObj name="Bitmap Image" r:id="rId3" imgW="9753480" imgH="4076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0451" y="2336873"/>
                        <a:ext cx="9753600" cy="407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8378925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2807890-83DC-4772-9CAD-F7CB30099A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47A0EF5-23A9-4627-BC46-745B7DD804D2}">
  <ds:schemaRefs>
    <ds:schemaRef ds:uri="6dc4bcd6-49db-4c07-9060-8acfc67cef9f"/>
    <ds:schemaRef ds:uri="http://schemas.microsoft.com/sharepoint/v3"/>
    <ds:schemaRef ds:uri="http://purl.org/dc/elements/1.1/"/>
    <ds:schemaRef ds:uri="fb0879af-3eba-417a-a55a-ffe6dcd6ca77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8C5154C8-4BB5-43F2-9F6C-5E79271A0D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0</TotalTime>
  <Words>218</Words>
  <Application>Microsoft Office PowerPoint</Application>
  <PresentationFormat>Widescreen</PresentationFormat>
  <Paragraphs>109</Paragraphs>
  <Slides>53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8" baseType="lpstr">
      <vt:lpstr>Arial</vt:lpstr>
      <vt:lpstr>Calibri</vt:lpstr>
      <vt:lpstr>Trebuchet MS</vt:lpstr>
      <vt:lpstr>Berlin</vt:lpstr>
      <vt:lpstr>Bitmap Image</vt:lpstr>
      <vt:lpstr>TEORI BAHASA DAN OTOMATA</vt:lpstr>
      <vt:lpstr>PENDAHULUAN</vt:lpstr>
      <vt:lpstr>PENDAHULUAN</vt:lpstr>
      <vt:lpstr>PENDAHULUAN</vt:lpstr>
      <vt:lpstr>PENDAHULUAN</vt:lpstr>
      <vt:lpstr>PENDAHULUAN</vt:lpstr>
      <vt:lpstr>PENDAHULUAN</vt:lpstr>
      <vt:lpstr>TEORI BAHASA DAN OTOMATA</vt:lpstr>
      <vt:lpstr>TEORI BAHASA DAN OTOMATA</vt:lpstr>
      <vt:lpstr>TEORI BAHASA DAN OTOMATA</vt:lpstr>
      <vt:lpstr>TEORI BAHASA DAN OTOMATA</vt:lpstr>
      <vt:lpstr>TEORI BAHASA DAN OTOMATA</vt:lpstr>
      <vt:lpstr>SIMBOL, STRING DAN BAHASA </vt:lpstr>
      <vt:lpstr>KONSEP BAHASA DAN OTOMATA</vt:lpstr>
      <vt:lpstr>KONSEP BAHASA DAN OTOMATA</vt:lpstr>
      <vt:lpstr>KONSEP BAHASA DAN OTOMATA</vt:lpstr>
      <vt:lpstr>KONSEP BAHASA DAN OTOMATA</vt:lpstr>
      <vt:lpstr>KONSEP BAHASA DAN OTOMATA</vt:lpstr>
      <vt:lpstr>KONSEP BAHASA DAN OTOMATA</vt:lpstr>
      <vt:lpstr>KONSEP BAHASA DAN OTOMATA</vt:lpstr>
      <vt:lpstr>KONSEP BAHASA DAN OTOMATA</vt:lpstr>
      <vt:lpstr>KONSEP BAHASA DAN OTOMATA</vt:lpstr>
      <vt:lpstr>KONSEP BAHASA DAN OTOMATA</vt:lpstr>
      <vt:lpstr>KONSEP BAHASA DAN OTOMATA</vt:lpstr>
      <vt:lpstr>KONSEP BAHASA DAN OTOMATA</vt:lpstr>
      <vt:lpstr>TEORI BAHASA DAN OTOMATA</vt:lpstr>
      <vt:lpstr>ATURAN PRODUKSI DAN GRAMMAR</vt:lpstr>
      <vt:lpstr>SIMBOL TERMINAL DAN NON TERMINAL</vt:lpstr>
      <vt:lpstr>SIMBOL TERMINAL DAN NON TERMINAL</vt:lpstr>
      <vt:lpstr>ATURAN PRODUKSI</vt:lpstr>
      <vt:lpstr>ATURAN PRODUKSI</vt:lpstr>
      <vt:lpstr>ATURAN PRODUKSI</vt:lpstr>
      <vt:lpstr>ATURAN PRODUKSI</vt:lpstr>
      <vt:lpstr>HIRARKI CHOMSKY</vt:lpstr>
      <vt:lpstr>HIRARKI CHOMSKY</vt:lpstr>
      <vt:lpstr>HIRARKI CHOMSKY</vt:lpstr>
      <vt:lpstr>HIRARKI CHOMSKY</vt:lpstr>
      <vt:lpstr>HIRARKI CHOMSKY</vt:lpstr>
      <vt:lpstr>HIRARKI CHOMSKY</vt:lpstr>
      <vt:lpstr>HIRARKI CHOMSKY</vt:lpstr>
      <vt:lpstr>HIRARKI CHOMSKY</vt:lpstr>
      <vt:lpstr>HIRARKI CHOMSKY</vt:lpstr>
      <vt:lpstr>HIRARKI CHOMSKY</vt:lpstr>
      <vt:lpstr>PENGENALAN FINAL STATE AUTOMATA (FSA)</vt:lpstr>
      <vt:lpstr>FINITE STATE AUTOMATA</vt:lpstr>
      <vt:lpstr>FINITE STATE AUTOMATA</vt:lpstr>
      <vt:lpstr>FINITE STATE AUTOMATA</vt:lpstr>
      <vt:lpstr>FINITE STATE AUTOMATA</vt:lpstr>
      <vt:lpstr>FINITE STATE AUTOMATA</vt:lpstr>
      <vt:lpstr>FINITE STATE AUTOMATA</vt:lpstr>
      <vt:lpstr>FINITE STATE AUTOMATA</vt:lpstr>
      <vt:lpstr>FINITE STATE AUTOMATA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2022-10-16T06:30:13Z</dcterms:created>
  <dcterms:modified xsi:type="dcterms:W3CDTF">2022-10-16T07:44:11Z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